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 ContentType="image/t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4"/>
    <p:sldMasterId id="2147483697" r:id="rId5"/>
  </p:sldMasterIdLst>
  <p:notesMasterIdLst>
    <p:notesMasterId r:id="rId32"/>
  </p:notesMasterIdLst>
  <p:handoutMasterIdLst>
    <p:handoutMasterId r:id="rId33"/>
  </p:handoutMasterIdLst>
  <p:sldIdLst>
    <p:sldId id="278" r:id="rId6"/>
    <p:sldId id="350" r:id="rId7"/>
    <p:sldId id="307" r:id="rId8"/>
    <p:sldId id="316" r:id="rId9"/>
    <p:sldId id="308" r:id="rId10"/>
    <p:sldId id="311" r:id="rId11"/>
    <p:sldId id="312" r:id="rId12"/>
    <p:sldId id="310" r:id="rId13"/>
    <p:sldId id="309" r:id="rId14"/>
    <p:sldId id="313" r:id="rId15"/>
    <p:sldId id="342" r:id="rId16"/>
    <p:sldId id="347" r:id="rId17"/>
    <p:sldId id="348" r:id="rId18"/>
    <p:sldId id="349" r:id="rId19"/>
    <p:sldId id="343" r:id="rId20"/>
    <p:sldId id="344" r:id="rId21"/>
    <p:sldId id="345" r:id="rId22"/>
    <p:sldId id="346" r:id="rId23"/>
    <p:sldId id="326" r:id="rId24"/>
    <p:sldId id="328" r:id="rId25"/>
    <p:sldId id="323" r:id="rId26"/>
    <p:sldId id="329" r:id="rId27"/>
    <p:sldId id="330" r:id="rId28"/>
    <p:sldId id="314" r:id="rId29"/>
    <p:sldId id="325" r:id="rId30"/>
    <p:sldId id="327" r:id="rId31"/>
  </p:sldIdLst>
  <p:sldSz cx="9144000" cy="6858000" type="screen4x3"/>
  <p:notesSz cx="6797675" cy="9926638"/>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478">
          <p15:clr>
            <a:srgbClr val="A4A3A4"/>
          </p15:clr>
        </p15:guide>
        <p15:guide id="2" pos="385">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007FDE"/>
    <a:srgbClr val="000000"/>
    <a:srgbClr val="009957"/>
    <a:srgbClr val="99FF33"/>
    <a:srgbClr val="EB352C"/>
    <a:srgbClr val="FF9900"/>
    <a:srgbClr val="FFCC00"/>
    <a:srgbClr val="82827A"/>
    <a:srgbClr val="321E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80552" autoAdjust="0"/>
  </p:normalViewPr>
  <p:slideViewPr>
    <p:cSldViewPr>
      <p:cViewPr varScale="1">
        <p:scale>
          <a:sx n="60" d="100"/>
          <a:sy n="60" d="100"/>
        </p:scale>
        <p:origin x="1632" y="66"/>
      </p:cViewPr>
      <p:guideLst>
        <p:guide orient="horz" pos="2478"/>
        <p:guide pos="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568"/>
    </p:cViewPr>
  </p:sorterViewPr>
  <p:notesViewPr>
    <p:cSldViewPr snapToGrid="0" snapToObjects="1">
      <p:cViewPr varScale="1">
        <p:scale>
          <a:sx n="116" d="100"/>
          <a:sy n="116" d="100"/>
        </p:scale>
        <p:origin x="-3568" y="-10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jpg"/><Relationship Id="rId5" Type="http://schemas.openxmlformats.org/officeDocument/2006/relationships/image" Target="../media/image37.png"/><Relationship Id="rId4" Type="http://schemas.openxmlformats.org/officeDocument/2006/relationships/image" Target="../media/image36.jpg"/></Relationships>
</file>

<file path=ppt/diagrams/_rels/drawing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jpg"/><Relationship Id="rId5" Type="http://schemas.openxmlformats.org/officeDocument/2006/relationships/image" Target="../media/image37.png"/><Relationship Id="rId4" Type="http://schemas.openxmlformats.org/officeDocument/2006/relationships/image" Target="../media/image36.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AABC1-799F-4102-916B-06B88A50B1AF}" type="doc">
      <dgm:prSet loTypeId="urn:microsoft.com/office/officeart/2008/layout/VerticalCurvedList" loCatId="list" qsTypeId="urn:microsoft.com/office/officeart/2005/8/quickstyle/3d3" qsCatId="3D" csTypeId="urn:microsoft.com/office/officeart/2005/8/colors/colorful1" csCatId="colorful" phldr="1"/>
      <dgm:spPr/>
      <dgm:t>
        <a:bodyPr/>
        <a:lstStyle/>
        <a:p>
          <a:endParaRPr lang="en-GB"/>
        </a:p>
      </dgm:t>
    </dgm:pt>
    <dgm:pt modelId="{C30035C5-8D67-4962-99E2-2AE48F0F5560}">
      <dgm:prSet phldrT="[Text]"/>
      <dgm:spPr/>
      <dgm:t>
        <a:bodyPr/>
        <a:lstStyle/>
        <a:p>
          <a:r>
            <a:rPr lang="en-US" dirty="0" smtClean="0"/>
            <a:t>UX testing 101</a:t>
          </a:r>
          <a:endParaRPr lang="en-GB" dirty="0"/>
        </a:p>
      </dgm:t>
    </dgm:pt>
    <dgm:pt modelId="{E96BE9CF-0156-4F4F-91A5-E764FF78BCF4}" type="parTrans" cxnId="{CE1392AB-8578-4591-81E7-9844AA75B17E}">
      <dgm:prSet/>
      <dgm:spPr/>
      <dgm:t>
        <a:bodyPr/>
        <a:lstStyle/>
        <a:p>
          <a:endParaRPr lang="en-GB"/>
        </a:p>
      </dgm:t>
    </dgm:pt>
    <dgm:pt modelId="{70E00AB3-FE09-4EFD-9B08-99387A5B0EC8}" type="sibTrans" cxnId="{CE1392AB-8578-4591-81E7-9844AA75B17E}">
      <dgm:prSet/>
      <dgm:spPr/>
      <dgm:t>
        <a:bodyPr/>
        <a:lstStyle/>
        <a:p>
          <a:endParaRPr lang="en-GB"/>
        </a:p>
      </dgm:t>
    </dgm:pt>
    <dgm:pt modelId="{53063771-68D6-4E70-93C3-D636D5D460E2}">
      <dgm:prSet phldrT="[Text]"/>
      <dgm:spPr/>
      <dgm:t>
        <a:bodyPr/>
        <a:lstStyle/>
        <a:p>
          <a:r>
            <a:rPr lang="en-US" dirty="0" smtClean="0"/>
            <a:t>User experiences</a:t>
          </a:r>
          <a:endParaRPr lang="en-GB" dirty="0"/>
        </a:p>
      </dgm:t>
    </dgm:pt>
    <dgm:pt modelId="{EF9D8B16-154A-4D18-B255-1AC87B9D3CC9}" type="parTrans" cxnId="{00526FDA-70D4-451C-8618-E3D5849560E1}">
      <dgm:prSet/>
      <dgm:spPr/>
      <dgm:t>
        <a:bodyPr/>
        <a:lstStyle/>
        <a:p>
          <a:endParaRPr lang="en-GB"/>
        </a:p>
      </dgm:t>
    </dgm:pt>
    <dgm:pt modelId="{710DC36D-6175-4B0F-A090-38F765486B3E}" type="sibTrans" cxnId="{00526FDA-70D4-451C-8618-E3D5849560E1}">
      <dgm:prSet/>
      <dgm:spPr/>
      <dgm:t>
        <a:bodyPr/>
        <a:lstStyle/>
        <a:p>
          <a:endParaRPr lang="en-GB"/>
        </a:p>
      </dgm:t>
    </dgm:pt>
    <dgm:pt modelId="{2ECC91DB-DB2C-48CE-9253-32C88ACD06BF}">
      <dgm:prSet phldrT="[Text]"/>
      <dgm:spPr/>
      <dgm:t>
        <a:bodyPr/>
        <a:lstStyle/>
        <a:p>
          <a:r>
            <a:rPr lang="en-US" dirty="0" smtClean="0"/>
            <a:t>Method </a:t>
          </a:r>
          <a:endParaRPr lang="en-GB" dirty="0"/>
        </a:p>
      </dgm:t>
    </dgm:pt>
    <dgm:pt modelId="{40E48677-D65B-468F-8D2B-DF0B6FB1CE34}" type="parTrans" cxnId="{83299E8A-21D9-4E18-9B3B-F9CFB3AF2B7A}">
      <dgm:prSet/>
      <dgm:spPr/>
      <dgm:t>
        <a:bodyPr/>
        <a:lstStyle/>
        <a:p>
          <a:endParaRPr lang="en-GB"/>
        </a:p>
      </dgm:t>
    </dgm:pt>
    <dgm:pt modelId="{B74DDC0B-BB09-4470-9024-C0A87B4BC535}" type="sibTrans" cxnId="{83299E8A-21D9-4E18-9B3B-F9CFB3AF2B7A}">
      <dgm:prSet/>
      <dgm:spPr/>
      <dgm:t>
        <a:bodyPr/>
        <a:lstStyle/>
        <a:p>
          <a:endParaRPr lang="en-GB"/>
        </a:p>
      </dgm:t>
    </dgm:pt>
    <dgm:pt modelId="{37F10DCD-D64B-415E-88DC-46EFF5A82BD3}">
      <dgm:prSet phldrT="[Text]"/>
      <dgm:spPr/>
      <dgm:t>
        <a:bodyPr/>
        <a:lstStyle/>
        <a:p>
          <a:r>
            <a:rPr lang="en-US" dirty="0" smtClean="0"/>
            <a:t>Moderate and unmoderated </a:t>
          </a:r>
          <a:endParaRPr lang="en-GB" dirty="0"/>
        </a:p>
      </dgm:t>
    </dgm:pt>
    <dgm:pt modelId="{138FA02A-6687-4F0A-916B-F0CBDDDBC757}" type="parTrans" cxnId="{921138AA-A40D-4D68-B551-1B44431C820A}">
      <dgm:prSet/>
      <dgm:spPr/>
      <dgm:t>
        <a:bodyPr/>
        <a:lstStyle/>
        <a:p>
          <a:endParaRPr lang="en-GB"/>
        </a:p>
      </dgm:t>
    </dgm:pt>
    <dgm:pt modelId="{A0A45880-7D2C-49D8-8313-18F40C014210}" type="sibTrans" cxnId="{921138AA-A40D-4D68-B551-1B44431C820A}">
      <dgm:prSet/>
      <dgm:spPr/>
      <dgm:t>
        <a:bodyPr/>
        <a:lstStyle/>
        <a:p>
          <a:endParaRPr lang="en-GB"/>
        </a:p>
      </dgm:t>
    </dgm:pt>
    <dgm:pt modelId="{CA4DC387-5DD5-4786-94FD-B307E4954546}">
      <dgm:prSet phldrT="[Text]"/>
      <dgm:spPr/>
      <dgm:t>
        <a:bodyPr/>
        <a:lstStyle/>
        <a:p>
          <a:r>
            <a:rPr lang="en-US" dirty="0" smtClean="0"/>
            <a:t>Resource</a:t>
          </a:r>
          <a:endParaRPr lang="en-GB" dirty="0"/>
        </a:p>
      </dgm:t>
    </dgm:pt>
    <dgm:pt modelId="{3D0143D5-F7CA-4781-8A4D-C0F5ECA64AC2}" type="parTrans" cxnId="{557D55DE-B464-4594-948B-484003B510E1}">
      <dgm:prSet/>
      <dgm:spPr/>
      <dgm:t>
        <a:bodyPr/>
        <a:lstStyle/>
        <a:p>
          <a:endParaRPr lang="en-GB"/>
        </a:p>
      </dgm:t>
    </dgm:pt>
    <dgm:pt modelId="{BB8E87AB-66EF-42C1-9289-AB88213E1079}" type="sibTrans" cxnId="{557D55DE-B464-4594-948B-484003B510E1}">
      <dgm:prSet/>
      <dgm:spPr/>
      <dgm:t>
        <a:bodyPr/>
        <a:lstStyle/>
        <a:p>
          <a:endParaRPr lang="en-GB"/>
        </a:p>
      </dgm:t>
    </dgm:pt>
    <dgm:pt modelId="{ECA9F025-0C4E-4838-B73F-B538E37E1AE1}">
      <dgm:prSet phldrT="[Text]"/>
      <dgm:spPr/>
      <dgm:t>
        <a:bodyPr/>
        <a:lstStyle/>
        <a:p>
          <a:r>
            <a:rPr lang="en-US" dirty="0" smtClean="0"/>
            <a:t>UX law  </a:t>
          </a:r>
          <a:endParaRPr lang="en-GB" dirty="0"/>
        </a:p>
      </dgm:t>
    </dgm:pt>
    <dgm:pt modelId="{2731700A-F482-478F-9101-8FF994AA09DE}" type="parTrans" cxnId="{966D4846-BDC2-4EFF-AFA5-A40D87E9E5A8}">
      <dgm:prSet/>
      <dgm:spPr/>
      <dgm:t>
        <a:bodyPr/>
        <a:lstStyle/>
        <a:p>
          <a:endParaRPr lang="en-GB"/>
        </a:p>
      </dgm:t>
    </dgm:pt>
    <dgm:pt modelId="{AD7B9B98-0E84-4E96-B465-45D8E45FF32C}" type="sibTrans" cxnId="{966D4846-BDC2-4EFF-AFA5-A40D87E9E5A8}">
      <dgm:prSet/>
      <dgm:spPr/>
      <dgm:t>
        <a:bodyPr/>
        <a:lstStyle/>
        <a:p>
          <a:endParaRPr lang="en-GB"/>
        </a:p>
      </dgm:t>
    </dgm:pt>
    <dgm:pt modelId="{9DA3AB42-B2C6-4723-BE5F-DEAAC7F416FB}">
      <dgm:prSet phldrT="[Text]"/>
      <dgm:spPr/>
      <dgm:t>
        <a:bodyPr/>
        <a:lstStyle/>
        <a:p>
          <a:r>
            <a:rPr lang="en-US" dirty="0" smtClean="0"/>
            <a:t>UX process </a:t>
          </a:r>
          <a:endParaRPr lang="en-GB" dirty="0"/>
        </a:p>
      </dgm:t>
    </dgm:pt>
    <dgm:pt modelId="{ACA22690-83E8-48C2-8FFE-17466704B35B}" type="parTrans" cxnId="{658F8476-9EF1-4419-8E6F-C662CA263898}">
      <dgm:prSet/>
      <dgm:spPr/>
      <dgm:t>
        <a:bodyPr/>
        <a:lstStyle/>
        <a:p>
          <a:endParaRPr lang="en-GB"/>
        </a:p>
      </dgm:t>
    </dgm:pt>
    <dgm:pt modelId="{C0731DAA-53AE-445C-B29F-DB1759B48365}" type="sibTrans" cxnId="{658F8476-9EF1-4419-8E6F-C662CA263898}">
      <dgm:prSet/>
      <dgm:spPr/>
      <dgm:t>
        <a:bodyPr/>
        <a:lstStyle/>
        <a:p>
          <a:endParaRPr lang="en-GB"/>
        </a:p>
      </dgm:t>
    </dgm:pt>
    <dgm:pt modelId="{1E5CFE96-1A39-4980-A821-2743A53919B0}">
      <dgm:prSet phldrT="[Text]"/>
      <dgm:spPr/>
      <dgm:t>
        <a:bodyPr/>
        <a:lstStyle/>
        <a:p>
          <a:r>
            <a:rPr lang="en-US" dirty="0" smtClean="0"/>
            <a:t>Geographical </a:t>
          </a:r>
          <a:endParaRPr lang="en-GB" dirty="0"/>
        </a:p>
      </dgm:t>
    </dgm:pt>
    <dgm:pt modelId="{F50F3C32-F182-4E6D-99AE-1F579FC1BC35}" type="parTrans" cxnId="{A739FFA8-0D8C-41B4-BD75-9EC50B63F253}">
      <dgm:prSet/>
      <dgm:spPr/>
      <dgm:t>
        <a:bodyPr/>
        <a:lstStyle/>
        <a:p>
          <a:endParaRPr lang="en-GB"/>
        </a:p>
      </dgm:t>
    </dgm:pt>
    <dgm:pt modelId="{1E4BC659-8EA1-46BF-BFC2-6F2814DE76CC}" type="sibTrans" cxnId="{A739FFA8-0D8C-41B4-BD75-9EC50B63F253}">
      <dgm:prSet/>
      <dgm:spPr/>
      <dgm:t>
        <a:bodyPr/>
        <a:lstStyle/>
        <a:p>
          <a:endParaRPr lang="en-GB"/>
        </a:p>
      </dgm:t>
    </dgm:pt>
    <dgm:pt modelId="{5DB3EECE-FF96-4A6B-897B-F03F2E941686}">
      <dgm:prSet phldrT="[Text]"/>
      <dgm:spPr/>
      <dgm:t>
        <a:bodyPr/>
        <a:lstStyle/>
        <a:p>
          <a:r>
            <a:rPr lang="en-US" dirty="0" smtClean="0"/>
            <a:t>UX and BT new test strategy</a:t>
          </a:r>
          <a:endParaRPr lang="en-GB" dirty="0"/>
        </a:p>
      </dgm:t>
    </dgm:pt>
    <dgm:pt modelId="{D162B572-4192-45AD-B2E1-6E64CDBC005E}" type="parTrans" cxnId="{DE10D755-430B-40C1-8E23-9405DF4F397B}">
      <dgm:prSet/>
      <dgm:spPr/>
      <dgm:t>
        <a:bodyPr/>
        <a:lstStyle/>
        <a:p>
          <a:endParaRPr lang="en-GB"/>
        </a:p>
      </dgm:t>
    </dgm:pt>
    <dgm:pt modelId="{FB6B0657-0FA0-4244-BF75-ECDC3B58CD6C}" type="sibTrans" cxnId="{DE10D755-430B-40C1-8E23-9405DF4F397B}">
      <dgm:prSet/>
      <dgm:spPr/>
      <dgm:t>
        <a:bodyPr/>
        <a:lstStyle/>
        <a:p>
          <a:endParaRPr lang="en-GB"/>
        </a:p>
      </dgm:t>
    </dgm:pt>
    <dgm:pt modelId="{12E96FB9-3231-4534-8D7F-77AD00151DB5}">
      <dgm:prSet phldrT="[Text]"/>
      <dgm:spPr/>
      <dgm:t>
        <a:bodyPr/>
        <a:lstStyle/>
        <a:p>
          <a:r>
            <a:rPr lang="en-US" dirty="0" smtClean="0"/>
            <a:t>Tools </a:t>
          </a:r>
          <a:endParaRPr lang="en-GB" dirty="0"/>
        </a:p>
      </dgm:t>
    </dgm:pt>
    <dgm:pt modelId="{0DDA3F83-80F8-4898-A068-D3BF701A94E5}" type="parTrans" cxnId="{D79C7903-2C3E-4403-868E-A79EBA319959}">
      <dgm:prSet/>
      <dgm:spPr/>
      <dgm:t>
        <a:bodyPr/>
        <a:lstStyle/>
        <a:p>
          <a:endParaRPr lang="en-GB"/>
        </a:p>
      </dgm:t>
    </dgm:pt>
    <dgm:pt modelId="{C249766F-9133-4505-8084-3272E99BB643}" type="sibTrans" cxnId="{D79C7903-2C3E-4403-868E-A79EBA319959}">
      <dgm:prSet/>
      <dgm:spPr/>
      <dgm:t>
        <a:bodyPr/>
        <a:lstStyle/>
        <a:p>
          <a:endParaRPr lang="en-GB"/>
        </a:p>
      </dgm:t>
    </dgm:pt>
    <dgm:pt modelId="{894EBA69-0C2F-455F-A90C-5631850E46CE}">
      <dgm:prSet phldrT="[Text]"/>
      <dgm:spPr/>
      <dgm:t>
        <a:bodyPr/>
        <a:lstStyle/>
        <a:p>
          <a:r>
            <a:rPr lang="en-US" dirty="0" smtClean="0"/>
            <a:t>Certification </a:t>
          </a:r>
          <a:endParaRPr lang="en-GB" dirty="0"/>
        </a:p>
      </dgm:t>
    </dgm:pt>
    <dgm:pt modelId="{4B6CDC97-1A7B-404B-90B5-A617D282FA8E}" type="parTrans" cxnId="{AF7CFD8D-970E-46A1-B909-9D35D6F089CB}">
      <dgm:prSet/>
      <dgm:spPr/>
      <dgm:t>
        <a:bodyPr/>
        <a:lstStyle/>
        <a:p>
          <a:endParaRPr lang="en-GB"/>
        </a:p>
      </dgm:t>
    </dgm:pt>
    <dgm:pt modelId="{67AACD3B-7EB4-496B-B315-66E1C9C25663}" type="sibTrans" cxnId="{AF7CFD8D-970E-46A1-B909-9D35D6F089CB}">
      <dgm:prSet/>
      <dgm:spPr/>
      <dgm:t>
        <a:bodyPr/>
        <a:lstStyle/>
        <a:p>
          <a:endParaRPr lang="en-GB"/>
        </a:p>
      </dgm:t>
    </dgm:pt>
    <dgm:pt modelId="{0DBC3633-59F6-4894-9224-1095A692D7E8}" type="pres">
      <dgm:prSet presAssocID="{8FDAABC1-799F-4102-916B-06B88A50B1AF}" presName="Name0" presStyleCnt="0">
        <dgm:presLayoutVars>
          <dgm:chMax val="7"/>
          <dgm:chPref val="7"/>
          <dgm:dir/>
        </dgm:presLayoutVars>
      </dgm:prSet>
      <dgm:spPr/>
      <dgm:t>
        <a:bodyPr/>
        <a:lstStyle/>
        <a:p>
          <a:endParaRPr lang="en-GB"/>
        </a:p>
      </dgm:t>
    </dgm:pt>
    <dgm:pt modelId="{8AEBFBD9-793B-4B8E-A235-3463970B78FF}" type="pres">
      <dgm:prSet presAssocID="{8FDAABC1-799F-4102-916B-06B88A50B1AF}" presName="Name1" presStyleCnt="0"/>
      <dgm:spPr/>
    </dgm:pt>
    <dgm:pt modelId="{6169C7B2-732F-45D5-A6E4-70096C76A9A8}" type="pres">
      <dgm:prSet presAssocID="{8FDAABC1-799F-4102-916B-06B88A50B1AF}" presName="cycle" presStyleCnt="0"/>
      <dgm:spPr/>
    </dgm:pt>
    <dgm:pt modelId="{A557AC5A-9E39-47C3-B9C8-351AC4366246}" type="pres">
      <dgm:prSet presAssocID="{8FDAABC1-799F-4102-916B-06B88A50B1AF}" presName="srcNode" presStyleLbl="node1" presStyleIdx="0" presStyleCnt="3"/>
      <dgm:spPr/>
    </dgm:pt>
    <dgm:pt modelId="{06EAE143-92D2-4BD8-8857-AAD4B16119D7}" type="pres">
      <dgm:prSet presAssocID="{8FDAABC1-799F-4102-916B-06B88A50B1AF}" presName="conn" presStyleLbl="parChTrans1D2" presStyleIdx="0" presStyleCnt="1"/>
      <dgm:spPr/>
      <dgm:t>
        <a:bodyPr/>
        <a:lstStyle/>
        <a:p>
          <a:endParaRPr lang="en-GB"/>
        </a:p>
      </dgm:t>
    </dgm:pt>
    <dgm:pt modelId="{170C024E-C912-4D50-927E-0738841F93C6}" type="pres">
      <dgm:prSet presAssocID="{8FDAABC1-799F-4102-916B-06B88A50B1AF}" presName="extraNode" presStyleLbl="node1" presStyleIdx="0" presStyleCnt="3"/>
      <dgm:spPr/>
    </dgm:pt>
    <dgm:pt modelId="{20099F80-D060-47A6-AD39-F61127B7F5FB}" type="pres">
      <dgm:prSet presAssocID="{8FDAABC1-799F-4102-916B-06B88A50B1AF}" presName="dstNode" presStyleLbl="node1" presStyleIdx="0" presStyleCnt="3"/>
      <dgm:spPr/>
    </dgm:pt>
    <dgm:pt modelId="{83458357-6A88-47DB-AA39-509CA17692FD}" type="pres">
      <dgm:prSet presAssocID="{C30035C5-8D67-4962-99E2-2AE48F0F5560}" presName="text_1" presStyleLbl="node1" presStyleIdx="0" presStyleCnt="3">
        <dgm:presLayoutVars>
          <dgm:bulletEnabled val="1"/>
        </dgm:presLayoutVars>
      </dgm:prSet>
      <dgm:spPr/>
      <dgm:t>
        <a:bodyPr/>
        <a:lstStyle/>
        <a:p>
          <a:endParaRPr lang="en-GB"/>
        </a:p>
      </dgm:t>
    </dgm:pt>
    <dgm:pt modelId="{E7FC95E0-5AB4-4537-A537-014DED107DD8}" type="pres">
      <dgm:prSet presAssocID="{C30035C5-8D67-4962-99E2-2AE48F0F5560}" presName="accent_1" presStyleCnt="0"/>
      <dgm:spPr/>
    </dgm:pt>
    <dgm:pt modelId="{3785643B-4F7B-4CF1-993D-58778E1968D3}" type="pres">
      <dgm:prSet presAssocID="{C30035C5-8D67-4962-99E2-2AE48F0F5560}" presName="accentRepeatNode" presStyleLbl="solidFgAcc1" presStyleIdx="0" presStyleCnt="3"/>
      <dgm:spPr/>
    </dgm:pt>
    <dgm:pt modelId="{5075F31C-9165-4CDD-8CBF-3882719CE894}" type="pres">
      <dgm:prSet presAssocID="{2ECC91DB-DB2C-48CE-9253-32C88ACD06BF}" presName="text_2" presStyleLbl="node1" presStyleIdx="1" presStyleCnt="3">
        <dgm:presLayoutVars>
          <dgm:bulletEnabled val="1"/>
        </dgm:presLayoutVars>
      </dgm:prSet>
      <dgm:spPr/>
      <dgm:t>
        <a:bodyPr/>
        <a:lstStyle/>
        <a:p>
          <a:endParaRPr lang="en-GB"/>
        </a:p>
      </dgm:t>
    </dgm:pt>
    <dgm:pt modelId="{FA18A704-CFD9-468A-A9B0-2904F16B2615}" type="pres">
      <dgm:prSet presAssocID="{2ECC91DB-DB2C-48CE-9253-32C88ACD06BF}" presName="accent_2" presStyleCnt="0"/>
      <dgm:spPr/>
    </dgm:pt>
    <dgm:pt modelId="{537F3B71-FBA6-49B8-A553-F6AD8D140B29}" type="pres">
      <dgm:prSet presAssocID="{2ECC91DB-DB2C-48CE-9253-32C88ACD06BF}" presName="accentRepeatNode" presStyleLbl="solidFgAcc1" presStyleIdx="1" presStyleCnt="3"/>
      <dgm:spPr/>
    </dgm:pt>
    <dgm:pt modelId="{6CC2133B-C4A0-4366-BA33-8D1BCC42895F}" type="pres">
      <dgm:prSet presAssocID="{CA4DC387-5DD5-4786-94FD-B307E4954546}" presName="text_3" presStyleLbl="node1" presStyleIdx="2" presStyleCnt="3">
        <dgm:presLayoutVars>
          <dgm:bulletEnabled val="1"/>
        </dgm:presLayoutVars>
      </dgm:prSet>
      <dgm:spPr/>
      <dgm:t>
        <a:bodyPr/>
        <a:lstStyle/>
        <a:p>
          <a:endParaRPr lang="en-GB"/>
        </a:p>
      </dgm:t>
    </dgm:pt>
    <dgm:pt modelId="{6A4C3B05-12CA-4B42-A2CF-EE6F0B655970}" type="pres">
      <dgm:prSet presAssocID="{CA4DC387-5DD5-4786-94FD-B307E4954546}" presName="accent_3" presStyleCnt="0"/>
      <dgm:spPr/>
    </dgm:pt>
    <dgm:pt modelId="{FA738164-1EE7-47DB-8FDA-F12BFEF3F8DF}" type="pres">
      <dgm:prSet presAssocID="{CA4DC387-5DD5-4786-94FD-B307E4954546}" presName="accentRepeatNode" presStyleLbl="solidFgAcc1" presStyleIdx="2" presStyleCnt="3"/>
      <dgm:spPr/>
    </dgm:pt>
  </dgm:ptLst>
  <dgm:cxnLst>
    <dgm:cxn modelId="{557D55DE-B464-4594-948B-484003B510E1}" srcId="{8FDAABC1-799F-4102-916B-06B88A50B1AF}" destId="{CA4DC387-5DD5-4786-94FD-B307E4954546}" srcOrd="2" destOrd="0" parTransId="{3D0143D5-F7CA-4781-8A4D-C0F5ECA64AC2}" sibTransId="{BB8E87AB-66EF-42C1-9289-AB88213E1079}"/>
    <dgm:cxn modelId="{9D94CB28-688D-4BA8-BE9C-299B8DAFBA82}" type="presOf" srcId="{710DC36D-6175-4B0F-A090-38F765486B3E}" destId="{06EAE143-92D2-4BD8-8857-AAD4B16119D7}" srcOrd="0" destOrd="0" presId="urn:microsoft.com/office/officeart/2008/layout/VerticalCurvedList"/>
    <dgm:cxn modelId="{D3C885A7-16E1-4D14-BD89-E09BB0539FAC}" type="presOf" srcId="{53063771-68D6-4E70-93C3-D636D5D460E2}" destId="{83458357-6A88-47DB-AA39-509CA17692FD}" srcOrd="0" destOrd="1" presId="urn:microsoft.com/office/officeart/2008/layout/VerticalCurvedList"/>
    <dgm:cxn modelId="{6F69A776-A279-4A90-9E8F-D706C407712D}" type="presOf" srcId="{ECA9F025-0C4E-4838-B73F-B538E37E1AE1}" destId="{83458357-6A88-47DB-AA39-509CA17692FD}" srcOrd="0" destOrd="2" presId="urn:microsoft.com/office/officeart/2008/layout/VerticalCurvedList"/>
    <dgm:cxn modelId="{658F8476-9EF1-4419-8E6F-C662CA263898}" srcId="{C30035C5-8D67-4962-99E2-2AE48F0F5560}" destId="{9DA3AB42-B2C6-4723-BE5F-DEAAC7F416FB}" srcOrd="2" destOrd="0" parTransId="{ACA22690-83E8-48C2-8FFE-17466704B35B}" sibTransId="{C0731DAA-53AE-445C-B29F-DB1759B48365}"/>
    <dgm:cxn modelId="{239B2351-EABB-45BB-908F-3B29307C2C19}" type="presOf" srcId="{37F10DCD-D64B-415E-88DC-46EFF5A82BD3}" destId="{5075F31C-9165-4CDD-8CBF-3882719CE894}" srcOrd="0" destOrd="1" presId="urn:microsoft.com/office/officeart/2008/layout/VerticalCurvedList"/>
    <dgm:cxn modelId="{DE10D755-430B-40C1-8E23-9405DF4F397B}" srcId="{CA4DC387-5DD5-4786-94FD-B307E4954546}" destId="{5DB3EECE-FF96-4A6B-897B-F03F2E941686}" srcOrd="1" destOrd="0" parTransId="{D162B572-4192-45AD-B2E1-6E64CDBC005E}" sibTransId="{FB6B0657-0FA0-4244-BF75-ECDC3B58CD6C}"/>
    <dgm:cxn modelId="{16FF21B2-162F-4040-A937-43D58109D5C0}" type="presOf" srcId="{1E5CFE96-1A39-4980-A821-2743A53919B0}" destId="{5075F31C-9165-4CDD-8CBF-3882719CE894}" srcOrd="0" destOrd="2" presId="urn:microsoft.com/office/officeart/2008/layout/VerticalCurvedList"/>
    <dgm:cxn modelId="{32E794AA-B0DA-4269-8CDF-17E6EDFCB7B0}" type="presOf" srcId="{8FDAABC1-799F-4102-916B-06B88A50B1AF}" destId="{0DBC3633-59F6-4894-9224-1095A692D7E8}" srcOrd="0" destOrd="0" presId="urn:microsoft.com/office/officeart/2008/layout/VerticalCurvedList"/>
    <dgm:cxn modelId="{A739FFA8-0D8C-41B4-BD75-9EC50B63F253}" srcId="{2ECC91DB-DB2C-48CE-9253-32C88ACD06BF}" destId="{1E5CFE96-1A39-4980-A821-2743A53919B0}" srcOrd="1" destOrd="0" parTransId="{F50F3C32-F182-4E6D-99AE-1F579FC1BC35}" sibTransId="{1E4BC659-8EA1-46BF-BFC2-6F2814DE76CC}"/>
    <dgm:cxn modelId="{83299E8A-21D9-4E18-9B3B-F9CFB3AF2B7A}" srcId="{8FDAABC1-799F-4102-916B-06B88A50B1AF}" destId="{2ECC91DB-DB2C-48CE-9253-32C88ACD06BF}" srcOrd="1" destOrd="0" parTransId="{40E48677-D65B-468F-8D2B-DF0B6FB1CE34}" sibTransId="{B74DDC0B-BB09-4470-9024-C0A87B4BC535}"/>
    <dgm:cxn modelId="{7EEAFCF7-CEC9-4FB6-830A-C8066F58C7C3}" type="presOf" srcId="{894EBA69-0C2F-455F-A90C-5631850E46CE}" destId="{6CC2133B-C4A0-4366-BA33-8D1BCC42895F}" srcOrd="0" destOrd="3" presId="urn:microsoft.com/office/officeart/2008/layout/VerticalCurvedList"/>
    <dgm:cxn modelId="{AF7CFD8D-970E-46A1-B909-9D35D6F089CB}" srcId="{CA4DC387-5DD5-4786-94FD-B307E4954546}" destId="{894EBA69-0C2F-455F-A90C-5631850E46CE}" srcOrd="2" destOrd="0" parTransId="{4B6CDC97-1A7B-404B-90B5-A617D282FA8E}" sibTransId="{67AACD3B-7EB4-496B-B315-66E1C9C25663}"/>
    <dgm:cxn modelId="{966D4846-BDC2-4EFF-AFA5-A40D87E9E5A8}" srcId="{C30035C5-8D67-4962-99E2-2AE48F0F5560}" destId="{ECA9F025-0C4E-4838-B73F-B538E37E1AE1}" srcOrd="1" destOrd="0" parTransId="{2731700A-F482-478F-9101-8FF994AA09DE}" sibTransId="{AD7B9B98-0E84-4E96-B465-45D8E45FF32C}"/>
    <dgm:cxn modelId="{00526FDA-70D4-451C-8618-E3D5849560E1}" srcId="{C30035C5-8D67-4962-99E2-2AE48F0F5560}" destId="{53063771-68D6-4E70-93C3-D636D5D460E2}" srcOrd="0" destOrd="0" parTransId="{EF9D8B16-154A-4D18-B255-1AC87B9D3CC9}" sibTransId="{710DC36D-6175-4B0F-A090-38F765486B3E}"/>
    <dgm:cxn modelId="{CE1392AB-8578-4591-81E7-9844AA75B17E}" srcId="{8FDAABC1-799F-4102-916B-06B88A50B1AF}" destId="{C30035C5-8D67-4962-99E2-2AE48F0F5560}" srcOrd="0" destOrd="0" parTransId="{E96BE9CF-0156-4F4F-91A5-E764FF78BCF4}" sibTransId="{70E00AB3-FE09-4EFD-9B08-99387A5B0EC8}"/>
    <dgm:cxn modelId="{BEF74184-CB71-4A1D-8B53-639A4D7EFDDF}" type="presOf" srcId="{9DA3AB42-B2C6-4723-BE5F-DEAAC7F416FB}" destId="{83458357-6A88-47DB-AA39-509CA17692FD}" srcOrd="0" destOrd="3" presId="urn:microsoft.com/office/officeart/2008/layout/VerticalCurvedList"/>
    <dgm:cxn modelId="{921138AA-A40D-4D68-B551-1B44431C820A}" srcId="{2ECC91DB-DB2C-48CE-9253-32C88ACD06BF}" destId="{37F10DCD-D64B-415E-88DC-46EFF5A82BD3}" srcOrd="0" destOrd="0" parTransId="{138FA02A-6687-4F0A-916B-F0CBDDDBC757}" sibTransId="{A0A45880-7D2C-49D8-8313-18F40C014210}"/>
    <dgm:cxn modelId="{CC68A09C-4ECC-4175-BCD1-33B6A8F072E8}" type="presOf" srcId="{C30035C5-8D67-4962-99E2-2AE48F0F5560}" destId="{83458357-6A88-47DB-AA39-509CA17692FD}" srcOrd="0" destOrd="0" presId="urn:microsoft.com/office/officeart/2008/layout/VerticalCurvedList"/>
    <dgm:cxn modelId="{27801C6F-9C57-45DE-88D7-12E6D2BAB1FE}" type="presOf" srcId="{12E96FB9-3231-4534-8D7F-77AD00151DB5}" destId="{6CC2133B-C4A0-4366-BA33-8D1BCC42895F}" srcOrd="0" destOrd="1" presId="urn:microsoft.com/office/officeart/2008/layout/VerticalCurvedList"/>
    <dgm:cxn modelId="{089D16D0-1BA7-4EE8-AFCB-103D7D8012CF}" type="presOf" srcId="{CA4DC387-5DD5-4786-94FD-B307E4954546}" destId="{6CC2133B-C4A0-4366-BA33-8D1BCC42895F}" srcOrd="0" destOrd="0" presId="urn:microsoft.com/office/officeart/2008/layout/VerticalCurvedList"/>
    <dgm:cxn modelId="{D79C7903-2C3E-4403-868E-A79EBA319959}" srcId="{CA4DC387-5DD5-4786-94FD-B307E4954546}" destId="{12E96FB9-3231-4534-8D7F-77AD00151DB5}" srcOrd="0" destOrd="0" parTransId="{0DDA3F83-80F8-4898-A068-D3BF701A94E5}" sibTransId="{C249766F-9133-4505-8084-3272E99BB643}"/>
    <dgm:cxn modelId="{1A87CBF4-D9D3-4B31-AC26-805F38CF931D}" type="presOf" srcId="{2ECC91DB-DB2C-48CE-9253-32C88ACD06BF}" destId="{5075F31C-9165-4CDD-8CBF-3882719CE894}" srcOrd="0" destOrd="0" presId="urn:microsoft.com/office/officeart/2008/layout/VerticalCurvedList"/>
    <dgm:cxn modelId="{6693F879-5131-43A7-B959-96AF81D73A7D}" type="presOf" srcId="{5DB3EECE-FF96-4A6B-897B-F03F2E941686}" destId="{6CC2133B-C4A0-4366-BA33-8D1BCC42895F}" srcOrd="0" destOrd="2" presId="urn:microsoft.com/office/officeart/2008/layout/VerticalCurvedList"/>
    <dgm:cxn modelId="{8B14CBA8-4898-426C-B25E-3801142EC73F}" type="presParOf" srcId="{0DBC3633-59F6-4894-9224-1095A692D7E8}" destId="{8AEBFBD9-793B-4B8E-A235-3463970B78FF}" srcOrd="0" destOrd="0" presId="urn:microsoft.com/office/officeart/2008/layout/VerticalCurvedList"/>
    <dgm:cxn modelId="{0E4FC091-BDC0-4C0D-B34C-354F6F7B0832}" type="presParOf" srcId="{8AEBFBD9-793B-4B8E-A235-3463970B78FF}" destId="{6169C7B2-732F-45D5-A6E4-70096C76A9A8}" srcOrd="0" destOrd="0" presId="urn:microsoft.com/office/officeart/2008/layout/VerticalCurvedList"/>
    <dgm:cxn modelId="{F1B7F58E-E654-4283-AD10-72063A485226}" type="presParOf" srcId="{6169C7B2-732F-45D5-A6E4-70096C76A9A8}" destId="{A557AC5A-9E39-47C3-B9C8-351AC4366246}" srcOrd="0" destOrd="0" presId="urn:microsoft.com/office/officeart/2008/layout/VerticalCurvedList"/>
    <dgm:cxn modelId="{EEEC652E-BE24-4647-87D0-423D70D73C87}" type="presParOf" srcId="{6169C7B2-732F-45D5-A6E4-70096C76A9A8}" destId="{06EAE143-92D2-4BD8-8857-AAD4B16119D7}" srcOrd="1" destOrd="0" presId="urn:microsoft.com/office/officeart/2008/layout/VerticalCurvedList"/>
    <dgm:cxn modelId="{36D01685-E802-4E5B-A011-4FABD3C6334F}" type="presParOf" srcId="{6169C7B2-732F-45D5-A6E4-70096C76A9A8}" destId="{170C024E-C912-4D50-927E-0738841F93C6}" srcOrd="2" destOrd="0" presId="urn:microsoft.com/office/officeart/2008/layout/VerticalCurvedList"/>
    <dgm:cxn modelId="{564BE4C3-F95D-481A-9180-EC7EE99F004A}" type="presParOf" srcId="{6169C7B2-732F-45D5-A6E4-70096C76A9A8}" destId="{20099F80-D060-47A6-AD39-F61127B7F5FB}" srcOrd="3" destOrd="0" presId="urn:microsoft.com/office/officeart/2008/layout/VerticalCurvedList"/>
    <dgm:cxn modelId="{F21EBDAA-726A-4276-9A55-9F63FB435DC8}" type="presParOf" srcId="{8AEBFBD9-793B-4B8E-A235-3463970B78FF}" destId="{83458357-6A88-47DB-AA39-509CA17692FD}" srcOrd="1" destOrd="0" presId="urn:microsoft.com/office/officeart/2008/layout/VerticalCurvedList"/>
    <dgm:cxn modelId="{F01B023A-97C3-4781-A99C-6E0665A02266}" type="presParOf" srcId="{8AEBFBD9-793B-4B8E-A235-3463970B78FF}" destId="{E7FC95E0-5AB4-4537-A537-014DED107DD8}" srcOrd="2" destOrd="0" presId="urn:microsoft.com/office/officeart/2008/layout/VerticalCurvedList"/>
    <dgm:cxn modelId="{988F8C88-41AA-429E-BA89-1A53EBD590F3}" type="presParOf" srcId="{E7FC95E0-5AB4-4537-A537-014DED107DD8}" destId="{3785643B-4F7B-4CF1-993D-58778E1968D3}" srcOrd="0" destOrd="0" presId="urn:microsoft.com/office/officeart/2008/layout/VerticalCurvedList"/>
    <dgm:cxn modelId="{6C60FCB0-623D-4A3F-BDAF-F56A50281DAB}" type="presParOf" srcId="{8AEBFBD9-793B-4B8E-A235-3463970B78FF}" destId="{5075F31C-9165-4CDD-8CBF-3882719CE894}" srcOrd="3" destOrd="0" presId="urn:microsoft.com/office/officeart/2008/layout/VerticalCurvedList"/>
    <dgm:cxn modelId="{18DE48A0-934E-4640-9532-574516588019}" type="presParOf" srcId="{8AEBFBD9-793B-4B8E-A235-3463970B78FF}" destId="{FA18A704-CFD9-468A-A9B0-2904F16B2615}" srcOrd="4" destOrd="0" presId="urn:microsoft.com/office/officeart/2008/layout/VerticalCurvedList"/>
    <dgm:cxn modelId="{1E0EF74E-B91F-4B8A-89A2-54AC03762484}" type="presParOf" srcId="{FA18A704-CFD9-468A-A9B0-2904F16B2615}" destId="{537F3B71-FBA6-49B8-A553-F6AD8D140B29}" srcOrd="0" destOrd="0" presId="urn:microsoft.com/office/officeart/2008/layout/VerticalCurvedList"/>
    <dgm:cxn modelId="{34EDB0CB-6E30-462D-A9EA-35300AEEBEC3}" type="presParOf" srcId="{8AEBFBD9-793B-4B8E-A235-3463970B78FF}" destId="{6CC2133B-C4A0-4366-BA33-8D1BCC42895F}" srcOrd="5" destOrd="0" presId="urn:microsoft.com/office/officeart/2008/layout/VerticalCurvedList"/>
    <dgm:cxn modelId="{AA85A0AB-A3E3-44E1-9895-6D72944E84DA}" type="presParOf" srcId="{8AEBFBD9-793B-4B8E-A235-3463970B78FF}" destId="{6A4C3B05-12CA-4B42-A2CF-EE6F0B655970}" srcOrd="6" destOrd="0" presId="urn:microsoft.com/office/officeart/2008/layout/VerticalCurvedList"/>
    <dgm:cxn modelId="{A7B27568-761E-407C-83C2-962540446744}" type="presParOf" srcId="{6A4C3B05-12CA-4B42-A2CF-EE6F0B655970}" destId="{FA738164-1EE7-47DB-8FDA-F12BFEF3F8D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D1EA0-D297-4A85-8D70-65F795861D3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2AE0F661-2C93-4CBB-B775-D4B940FD0F6D}">
      <dgm:prSet phldrT="[Text]"/>
      <dgm:spPr/>
      <dgm:t>
        <a:bodyPr/>
        <a:lstStyle/>
        <a:p>
          <a:r>
            <a:rPr lang="en-US" dirty="0" smtClean="0"/>
            <a:t>Purpose </a:t>
          </a:r>
          <a:endParaRPr lang="en-GB" dirty="0"/>
        </a:p>
      </dgm:t>
    </dgm:pt>
    <dgm:pt modelId="{C2B386A1-F2EA-41DD-830F-805BA34FE40C}" type="parTrans" cxnId="{4345B414-2F7A-47BF-AF56-D2FB5FD3AE78}">
      <dgm:prSet/>
      <dgm:spPr/>
      <dgm:t>
        <a:bodyPr/>
        <a:lstStyle/>
        <a:p>
          <a:endParaRPr lang="en-GB"/>
        </a:p>
      </dgm:t>
    </dgm:pt>
    <dgm:pt modelId="{121550EB-2947-4E9E-923E-4EDB6478889F}" type="sibTrans" cxnId="{4345B414-2F7A-47BF-AF56-D2FB5FD3AE78}">
      <dgm:prSet/>
      <dgm:spPr/>
      <dgm:t>
        <a:bodyPr/>
        <a:lstStyle/>
        <a:p>
          <a:endParaRPr lang="en-GB"/>
        </a:p>
      </dgm:t>
    </dgm:pt>
    <dgm:pt modelId="{A4A73017-B962-4294-B238-B3CFD0FD0DC2}">
      <dgm:prSet phldrT="[Text]"/>
      <dgm:spPr/>
      <dgm:t>
        <a:bodyPr/>
        <a:lstStyle/>
        <a:p>
          <a:r>
            <a:rPr lang="en-US" b="1" dirty="0" smtClean="0"/>
            <a:t>It refer to the process of deep understanding what users do and why they do it.</a:t>
          </a:r>
          <a:endParaRPr lang="en-GB" dirty="0"/>
        </a:p>
      </dgm:t>
    </dgm:pt>
    <dgm:pt modelId="{C6BBE884-1B11-47E2-871E-59F56E4AAF77}" type="parTrans" cxnId="{20D2091B-7596-4BF8-9F31-77B4B5007DB5}">
      <dgm:prSet/>
      <dgm:spPr/>
      <dgm:t>
        <a:bodyPr/>
        <a:lstStyle/>
        <a:p>
          <a:endParaRPr lang="en-GB"/>
        </a:p>
      </dgm:t>
    </dgm:pt>
    <dgm:pt modelId="{E93AA932-5A9E-493E-9286-5AD5AA57BFA0}" type="sibTrans" cxnId="{20D2091B-7596-4BF8-9F31-77B4B5007DB5}">
      <dgm:prSet/>
      <dgm:spPr/>
      <dgm:t>
        <a:bodyPr/>
        <a:lstStyle/>
        <a:p>
          <a:endParaRPr lang="en-GB"/>
        </a:p>
      </dgm:t>
    </dgm:pt>
    <dgm:pt modelId="{EAA2603D-EB3C-4D5B-9C9F-87ABD041F38F}">
      <dgm:prSet phldrT="[Text]"/>
      <dgm:spPr/>
      <dgm:t>
        <a:bodyPr/>
        <a:lstStyle/>
        <a:p>
          <a:r>
            <a:rPr lang="en-US" dirty="0" smtClean="0"/>
            <a:t>Benefit </a:t>
          </a:r>
          <a:endParaRPr lang="en-GB" dirty="0"/>
        </a:p>
      </dgm:t>
    </dgm:pt>
    <dgm:pt modelId="{779FC5B0-B630-4FB3-8960-216CC932B242}" type="parTrans" cxnId="{9A3C16BD-57BB-4D3F-938F-43970ED0EAEE}">
      <dgm:prSet/>
      <dgm:spPr/>
      <dgm:t>
        <a:bodyPr/>
        <a:lstStyle/>
        <a:p>
          <a:endParaRPr lang="en-GB"/>
        </a:p>
      </dgm:t>
    </dgm:pt>
    <dgm:pt modelId="{4F7A6834-0E7D-4228-B015-E593D90E91D7}" type="sibTrans" cxnId="{9A3C16BD-57BB-4D3F-938F-43970ED0EAEE}">
      <dgm:prSet/>
      <dgm:spPr/>
      <dgm:t>
        <a:bodyPr/>
        <a:lstStyle/>
        <a:p>
          <a:endParaRPr lang="en-GB"/>
        </a:p>
      </dgm:t>
    </dgm:pt>
    <dgm:pt modelId="{192EFEBC-0B7A-4C18-AB28-B2FFE1ECF8E1}">
      <dgm:prSet phldrT="[Text]"/>
      <dgm:spPr/>
      <dgm:t>
        <a:bodyPr/>
        <a:lstStyle/>
        <a:p>
          <a:r>
            <a:rPr lang="en-US" dirty="0" smtClean="0"/>
            <a:t>Usability testing lets the design and development teams identify problems much earlier and solved it</a:t>
          </a:r>
          <a:endParaRPr lang="en-GB" dirty="0"/>
        </a:p>
      </dgm:t>
    </dgm:pt>
    <dgm:pt modelId="{4C7793BD-BB88-4965-9278-9A77101A9DD8}" type="parTrans" cxnId="{F5ADCB01-8639-4520-8E91-7AE9310BB331}">
      <dgm:prSet/>
      <dgm:spPr/>
      <dgm:t>
        <a:bodyPr/>
        <a:lstStyle/>
        <a:p>
          <a:endParaRPr lang="en-GB"/>
        </a:p>
      </dgm:t>
    </dgm:pt>
    <dgm:pt modelId="{6EB7CEE8-68FC-4337-9C39-01F2E00CE987}" type="sibTrans" cxnId="{F5ADCB01-8639-4520-8E91-7AE9310BB331}">
      <dgm:prSet/>
      <dgm:spPr/>
      <dgm:t>
        <a:bodyPr/>
        <a:lstStyle/>
        <a:p>
          <a:endParaRPr lang="en-GB"/>
        </a:p>
      </dgm:t>
    </dgm:pt>
    <dgm:pt modelId="{40818914-5FF1-4CEC-B584-8CCBD63D6B42}">
      <dgm:prSet/>
      <dgm:spPr/>
      <dgm:t>
        <a:bodyPr/>
        <a:lstStyle/>
        <a:p>
          <a:r>
            <a:rPr lang="en-US" smtClean="0"/>
            <a:t>Promote rapid iterative development </a:t>
          </a:r>
          <a:endParaRPr lang="en-US" dirty="0" smtClean="0"/>
        </a:p>
      </dgm:t>
    </dgm:pt>
    <dgm:pt modelId="{3EEAACFD-0E5A-42B0-A8F6-BB8807901CD2}" type="parTrans" cxnId="{D206CE94-6B54-4545-A67D-800B81A0766B}">
      <dgm:prSet/>
      <dgm:spPr/>
      <dgm:t>
        <a:bodyPr/>
        <a:lstStyle/>
        <a:p>
          <a:endParaRPr lang="en-GB"/>
        </a:p>
      </dgm:t>
    </dgm:pt>
    <dgm:pt modelId="{A6909FA3-6DBD-4E0C-8820-666C3EBAFB4A}" type="sibTrans" cxnId="{D206CE94-6B54-4545-A67D-800B81A0766B}">
      <dgm:prSet/>
      <dgm:spPr/>
      <dgm:t>
        <a:bodyPr/>
        <a:lstStyle/>
        <a:p>
          <a:endParaRPr lang="en-GB"/>
        </a:p>
      </dgm:t>
    </dgm:pt>
    <dgm:pt modelId="{D0CFBFD2-6D63-4D04-8CB9-424AAD978A24}">
      <dgm:prSet/>
      <dgm:spPr/>
      <dgm:t>
        <a:bodyPr/>
        <a:lstStyle/>
        <a:p>
          <a:r>
            <a:rPr lang="en-US" smtClean="0"/>
            <a:t>Improve customer satisfaction (* Net Promoter Value)</a:t>
          </a:r>
          <a:endParaRPr lang="en-US" dirty="0" smtClean="0"/>
        </a:p>
      </dgm:t>
    </dgm:pt>
    <dgm:pt modelId="{1B581FEC-7574-4D6F-B3E2-288AD7CA89BB}" type="parTrans" cxnId="{1FBFA316-2263-48FB-9AAD-FC9C1CA67439}">
      <dgm:prSet/>
      <dgm:spPr/>
      <dgm:t>
        <a:bodyPr/>
        <a:lstStyle/>
        <a:p>
          <a:endParaRPr lang="en-GB"/>
        </a:p>
      </dgm:t>
    </dgm:pt>
    <dgm:pt modelId="{8AD0D452-254A-4F9D-B5D6-6D04F5D63640}" type="sibTrans" cxnId="{1FBFA316-2263-48FB-9AAD-FC9C1CA67439}">
      <dgm:prSet/>
      <dgm:spPr/>
      <dgm:t>
        <a:bodyPr/>
        <a:lstStyle/>
        <a:p>
          <a:endParaRPr lang="en-GB"/>
        </a:p>
      </dgm:t>
    </dgm:pt>
    <dgm:pt modelId="{1D0B8FB7-C393-4FF3-AA7E-C213C71743B8}">
      <dgm:prSet/>
      <dgm:spPr/>
      <dgm:t>
        <a:bodyPr/>
        <a:lstStyle/>
        <a:p>
          <a:r>
            <a:rPr lang="en-US" smtClean="0"/>
            <a:t>Provide actionable data  that Improve system performances </a:t>
          </a:r>
          <a:endParaRPr lang="en-US" dirty="0" smtClean="0"/>
        </a:p>
      </dgm:t>
    </dgm:pt>
    <dgm:pt modelId="{5D794EFA-C68A-4BD7-AD41-5F23043E5742}" type="parTrans" cxnId="{39437136-EB5F-47AD-A3C7-4BB111C0C9EE}">
      <dgm:prSet/>
      <dgm:spPr/>
      <dgm:t>
        <a:bodyPr/>
        <a:lstStyle/>
        <a:p>
          <a:endParaRPr lang="en-GB"/>
        </a:p>
      </dgm:t>
    </dgm:pt>
    <dgm:pt modelId="{9F9A436D-9762-4C92-A90D-87479EE14225}" type="sibTrans" cxnId="{39437136-EB5F-47AD-A3C7-4BB111C0C9EE}">
      <dgm:prSet/>
      <dgm:spPr/>
      <dgm:t>
        <a:bodyPr/>
        <a:lstStyle/>
        <a:p>
          <a:endParaRPr lang="en-GB"/>
        </a:p>
      </dgm:t>
    </dgm:pt>
    <dgm:pt modelId="{BF961550-AA1A-41B1-B5F0-F8082D2F4357}">
      <dgm:prSet/>
      <dgm:spPr/>
      <dgm:t>
        <a:bodyPr/>
        <a:lstStyle/>
        <a:p>
          <a:r>
            <a:rPr lang="en-US" dirty="0" smtClean="0"/>
            <a:t>Enhance active communication between development and customers. </a:t>
          </a:r>
        </a:p>
      </dgm:t>
    </dgm:pt>
    <dgm:pt modelId="{0CC9428C-6EAD-4A57-B050-115A79FDEC25}" type="parTrans" cxnId="{5F2787C2-0B5F-4265-BB7C-C23B7B07B49C}">
      <dgm:prSet/>
      <dgm:spPr/>
      <dgm:t>
        <a:bodyPr/>
        <a:lstStyle/>
        <a:p>
          <a:endParaRPr lang="en-GB"/>
        </a:p>
      </dgm:t>
    </dgm:pt>
    <dgm:pt modelId="{25F699F0-CE8C-473D-A3D8-AE2880318423}" type="sibTrans" cxnId="{5F2787C2-0B5F-4265-BB7C-C23B7B07B49C}">
      <dgm:prSet/>
      <dgm:spPr/>
      <dgm:t>
        <a:bodyPr/>
        <a:lstStyle/>
        <a:p>
          <a:endParaRPr lang="en-GB"/>
        </a:p>
      </dgm:t>
    </dgm:pt>
    <dgm:pt modelId="{AF10F755-3CF0-4BD4-83A1-2CDA48583068}" type="pres">
      <dgm:prSet presAssocID="{8D5D1EA0-D297-4A85-8D70-65F795861D3C}" presName="linear" presStyleCnt="0">
        <dgm:presLayoutVars>
          <dgm:animLvl val="lvl"/>
          <dgm:resizeHandles val="exact"/>
        </dgm:presLayoutVars>
      </dgm:prSet>
      <dgm:spPr/>
      <dgm:t>
        <a:bodyPr/>
        <a:lstStyle/>
        <a:p>
          <a:endParaRPr lang="en-GB"/>
        </a:p>
      </dgm:t>
    </dgm:pt>
    <dgm:pt modelId="{6520B2CD-0660-4482-BE0B-25032E37CC59}" type="pres">
      <dgm:prSet presAssocID="{2AE0F661-2C93-4CBB-B775-D4B940FD0F6D}" presName="parentText" presStyleLbl="node1" presStyleIdx="0" presStyleCnt="2">
        <dgm:presLayoutVars>
          <dgm:chMax val="0"/>
          <dgm:bulletEnabled val="1"/>
        </dgm:presLayoutVars>
      </dgm:prSet>
      <dgm:spPr/>
      <dgm:t>
        <a:bodyPr/>
        <a:lstStyle/>
        <a:p>
          <a:endParaRPr lang="en-GB"/>
        </a:p>
      </dgm:t>
    </dgm:pt>
    <dgm:pt modelId="{AD663686-DE6A-446D-8A5C-F13F3A5F4636}" type="pres">
      <dgm:prSet presAssocID="{2AE0F661-2C93-4CBB-B775-D4B940FD0F6D}" presName="childText" presStyleLbl="revTx" presStyleIdx="0" presStyleCnt="2">
        <dgm:presLayoutVars>
          <dgm:bulletEnabled val="1"/>
        </dgm:presLayoutVars>
      </dgm:prSet>
      <dgm:spPr/>
      <dgm:t>
        <a:bodyPr/>
        <a:lstStyle/>
        <a:p>
          <a:endParaRPr lang="en-GB"/>
        </a:p>
      </dgm:t>
    </dgm:pt>
    <dgm:pt modelId="{458F2C40-715A-443B-BC48-FD1FB8B00251}" type="pres">
      <dgm:prSet presAssocID="{EAA2603D-EB3C-4D5B-9C9F-87ABD041F38F}" presName="parentText" presStyleLbl="node1" presStyleIdx="1" presStyleCnt="2">
        <dgm:presLayoutVars>
          <dgm:chMax val="0"/>
          <dgm:bulletEnabled val="1"/>
        </dgm:presLayoutVars>
      </dgm:prSet>
      <dgm:spPr/>
      <dgm:t>
        <a:bodyPr/>
        <a:lstStyle/>
        <a:p>
          <a:endParaRPr lang="en-GB"/>
        </a:p>
      </dgm:t>
    </dgm:pt>
    <dgm:pt modelId="{1D13319A-6C25-4FCB-8E9C-EA2B54FAAA03}" type="pres">
      <dgm:prSet presAssocID="{EAA2603D-EB3C-4D5B-9C9F-87ABD041F38F}" presName="childText" presStyleLbl="revTx" presStyleIdx="1" presStyleCnt="2">
        <dgm:presLayoutVars>
          <dgm:bulletEnabled val="1"/>
        </dgm:presLayoutVars>
      </dgm:prSet>
      <dgm:spPr/>
      <dgm:t>
        <a:bodyPr/>
        <a:lstStyle/>
        <a:p>
          <a:endParaRPr lang="en-GB"/>
        </a:p>
      </dgm:t>
    </dgm:pt>
  </dgm:ptLst>
  <dgm:cxnLst>
    <dgm:cxn modelId="{4345B414-2F7A-47BF-AF56-D2FB5FD3AE78}" srcId="{8D5D1EA0-D297-4A85-8D70-65F795861D3C}" destId="{2AE0F661-2C93-4CBB-B775-D4B940FD0F6D}" srcOrd="0" destOrd="0" parTransId="{C2B386A1-F2EA-41DD-830F-805BA34FE40C}" sibTransId="{121550EB-2947-4E9E-923E-4EDB6478889F}"/>
    <dgm:cxn modelId="{570E24C6-966E-4826-9FA5-C2EFFCC23E38}" type="presOf" srcId="{1D0B8FB7-C393-4FF3-AA7E-C213C71743B8}" destId="{1D13319A-6C25-4FCB-8E9C-EA2B54FAAA03}" srcOrd="0" destOrd="3" presId="urn:microsoft.com/office/officeart/2005/8/layout/vList2"/>
    <dgm:cxn modelId="{1C0CEB5A-269C-40A0-8089-82B88CA85BF4}" type="presOf" srcId="{D0CFBFD2-6D63-4D04-8CB9-424AAD978A24}" destId="{1D13319A-6C25-4FCB-8E9C-EA2B54FAAA03}" srcOrd="0" destOrd="2" presId="urn:microsoft.com/office/officeart/2005/8/layout/vList2"/>
    <dgm:cxn modelId="{F5ADCB01-8639-4520-8E91-7AE9310BB331}" srcId="{EAA2603D-EB3C-4D5B-9C9F-87ABD041F38F}" destId="{192EFEBC-0B7A-4C18-AB28-B2FFE1ECF8E1}" srcOrd="0" destOrd="0" parTransId="{4C7793BD-BB88-4965-9278-9A77101A9DD8}" sibTransId="{6EB7CEE8-68FC-4337-9C39-01F2E00CE987}"/>
    <dgm:cxn modelId="{D2015EC0-211B-4905-B452-6A660435557B}" type="presOf" srcId="{A4A73017-B962-4294-B238-B3CFD0FD0DC2}" destId="{AD663686-DE6A-446D-8A5C-F13F3A5F4636}" srcOrd="0" destOrd="0" presId="urn:microsoft.com/office/officeart/2005/8/layout/vList2"/>
    <dgm:cxn modelId="{18AF1ECC-E763-4782-907F-88BCD9294AEE}" type="presOf" srcId="{8D5D1EA0-D297-4A85-8D70-65F795861D3C}" destId="{AF10F755-3CF0-4BD4-83A1-2CDA48583068}" srcOrd="0" destOrd="0" presId="urn:microsoft.com/office/officeart/2005/8/layout/vList2"/>
    <dgm:cxn modelId="{9C285614-734B-45FA-8529-4AD5A48AC2D5}" type="presOf" srcId="{40818914-5FF1-4CEC-B584-8CCBD63D6B42}" destId="{1D13319A-6C25-4FCB-8E9C-EA2B54FAAA03}" srcOrd="0" destOrd="1" presId="urn:microsoft.com/office/officeart/2005/8/layout/vList2"/>
    <dgm:cxn modelId="{D9C4F448-6F7E-4DE0-B20D-6DBF733C73F2}" type="presOf" srcId="{BF961550-AA1A-41B1-B5F0-F8082D2F4357}" destId="{1D13319A-6C25-4FCB-8E9C-EA2B54FAAA03}" srcOrd="0" destOrd="4" presId="urn:microsoft.com/office/officeart/2005/8/layout/vList2"/>
    <dgm:cxn modelId="{5F2787C2-0B5F-4265-BB7C-C23B7B07B49C}" srcId="{EAA2603D-EB3C-4D5B-9C9F-87ABD041F38F}" destId="{BF961550-AA1A-41B1-B5F0-F8082D2F4357}" srcOrd="4" destOrd="0" parTransId="{0CC9428C-6EAD-4A57-B050-115A79FDEC25}" sibTransId="{25F699F0-CE8C-473D-A3D8-AE2880318423}"/>
    <dgm:cxn modelId="{9A3C16BD-57BB-4D3F-938F-43970ED0EAEE}" srcId="{8D5D1EA0-D297-4A85-8D70-65F795861D3C}" destId="{EAA2603D-EB3C-4D5B-9C9F-87ABD041F38F}" srcOrd="1" destOrd="0" parTransId="{779FC5B0-B630-4FB3-8960-216CC932B242}" sibTransId="{4F7A6834-0E7D-4228-B015-E593D90E91D7}"/>
    <dgm:cxn modelId="{D206CE94-6B54-4545-A67D-800B81A0766B}" srcId="{EAA2603D-EB3C-4D5B-9C9F-87ABD041F38F}" destId="{40818914-5FF1-4CEC-B584-8CCBD63D6B42}" srcOrd="1" destOrd="0" parTransId="{3EEAACFD-0E5A-42B0-A8F6-BB8807901CD2}" sibTransId="{A6909FA3-6DBD-4E0C-8820-666C3EBAFB4A}"/>
    <dgm:cxn modelId="{13A3CC8F-995D-4626-8D44-51889627E06A}" type="presOf" srcId="{EAA2603D-EB3C-4D5B-9C9F-87ABD041F38F}" destId="{458F2C40-715A-443B-BC48-FD1FB8B00251}" srcOrd="0" destOrd="0" presId="urn:microsoft.com/office/officeart/2005/8/layout/vList2"/>
    <dgm:cxn modelId="{39437136-EB5F-47AD-A3C7-4BB111C0C9EE}" srcId="{EAA2603D-EB3C-4D5B-9C9F-87ABD041F38F}" destId="{1D0B8FB7-C393-4FF3-AA7E-C213C71743B8}" srcOrd="3" destOrd="0" parTransId="{5D794EFA-C68A-4BD7-AD41-5F23043E5742}" sibTransId="{9F9A436D-9762-4C92-A90D-87479EE14225}"/>
    <dgm:cxn modelId="{16ADF731-CE65-4921-9B3C-D3C5CB0D4E4A}" type="presOf" srcId="{192EFEBC-0B7A-4C18-AB28-B2FFE1ECF8E1}" destId="{1D13319A-6C25-4FCB-8E9C-EA2B54FAAA03}" srcOrd="0" destOrd="0" presId="urn:microsoft.com/office/officeart/2005/8/layout/vList2"/>
    <dgm:cxn modelId="{8E899AC7-6357-4EF6-B964-8DD7F46F1397}" type="presOf" srcId="{2AE0F661-2C93-4CBB-B775-D4B940FD0F6D}" destId="{6520B2CD-0660-4482-BE0B-25032E37CC59}" srcOrd="0" destOrd="0" presId="urn:microsoft.com/office/officeart/2005/8/layout/vList2"/>
    <dgm:cxn modelId="{20D2091B-7596-4BF8-9F31-77B4B5007DB5}" srcId="{2AE0F661-2C93-4CBB-B775-D4B940FD0F6D}" destId="{A4A73017-B962-4294-B238-B3CFD0FD0DC2}" srcOrd="0" destOrd="0" parTransId="{C6BBE884-1B11-47E2-871E-59F56E4AAF77}" sibTransId="{E93AA932-5A9E-493E-9286-5AD5AA57BFA0}"/>
    <dgm:cxn modelId="{1FBFA316-2263-48FB-9AAD-FC9C1CA67439}" srcId="{EAA2603D-EB3C-4D5B-9C9F-87ABD041F38F}" destId="{D0CFBFD2-6D63-4D04-8CB9-424AAD978A24}" srcOrd="2" destOrd="0" parTransId="{1B581FEC-7574-4D6F-B3E2-288AD7CA89BB}" sibTransId="{8AD0D452-254A-4F9D-B5D6-6D04F5D63640}"/>
    <dgm:cxn modelId="{66599ECB-AE7A-4399-8B7C-B192F36EA92C}" type="presParOf" srcId="{AF10F755-3CF0-4BD4-83A1-2CDA48583068}" destId="{6520B2CD-0660-4482-BE0B-25032E37CC59}" srcOrd="0" destOrd="0" presId="urn:microsoft.com/office/officeart/2005/8/layout/vList2"/>
    <dgm:cxn modelId="{E1C139A8-BB0B-47B3-BD1A-117F9E7F10C7}" type="presParOf" srcId="{AF10F755-3CF0-4BD4-83A1-2CDA48583068}" destId="{AD663686-DE6A-446D-8A5C-F13F3A5F4636}" srcOrd="1" destOrd="0" presId="urn:microsoft.com/office/officeart/2005/8/layout/vList2"/>
    <dgm:cxn modelId="{CDCFD22B-E641-48E2-A9CA-82D0A2FE004D}" type="presParOf" srcId="{AF10F755-3CF0-4BD4-83A1-2CDA48583068}" destId="{458F2C40-715A-443B-BC48-FD1FB8B00251}" srcOrd="2" destOrd="0" presId="urn:microsoft.com/office/officeart/2005/8/layout/vList2"/>
    <dgm:cxn modelId="{C4C2BE6C-78D5-4471-9E98-55EE2AE53432}" type="presParOf" srcId="{AF10F755-3CF0-4BD4-83A1-2CDA48583068}" destId="{1D13319A-6C25-4FCB-8E9C-EA2B54FAAA0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2AD144-8742-491F-90CD-13EFB113D409}" type="doc">
      <dgm:prSet loTypeId="urn:microsoft.com/office/officeart/2005/8/layout/cycle5" loCatId="cycle" qsTypeId="urn:microsoft.com/office/officeart/2005/8/quickstyle/simple2" qsCatId="simple" csTypeId="urn:microsoft.com/office/officeart/2005/8/colors/colorful1" csCatId="colorful" phldr="1"/>
      <dgm:spPr/>
      <dgm:t>
        <a:bodyPr/>
        <a:lstStyle/>
        <a:p>
          <a:endParaRPr lang="en-GB"/>
        </a:p>
      </dgm:t>
    </dgm:pt>
    <dgm:pt modelId="{5AA940A7-2D4C-448D-A164-85FB6D9702C0}">
      <dgm:prSet phldrT="[Text]"/>
      <dgm:spPr/>
      <dgm:t>
        <a:bodyPr/>
        <a:lstStyle/>
        <a:p>
          <a:r>
            <a:rPr lang="en-US" dirty="0" smtClean="0"/>
            <a:t>Concept </a:t>
          </a:r>
          <a:endParaRPr lang="en-GB" dirty="0"/>
        </a:p>
      </dgm:t>
    </dgm:pt>
    <dgm:pt modelId="{9BCE3C17-6C3D-49D9-B1B7-151AAF1D7250}" type="parTrans" cxnId="{6C2FD9C7-93FF-4873-B36E-A94819DCFD3B}">
      <dgm:prSet/>
      <dgm:spPr/>
      <dgm:t>
        <a:bodyPr/>
        <a:lstStyle/>
        <a:p>
          <a:endParaRPr lang="en-GB"/>
        </a:p>
      </dgm:t>
    </dgm:pt>
    <dgm:pt modelId="{6DE94C8F-0C80-414A-81E8-48C0656911FA}" type="sibTrans" cxnId="{6C2FD9C7-93FF-4873-B36E-A94819DCFD3B}">
      <dgm:prSet/>
      <dgm:spPr/>
      <dgm:t>
        <a:bodyPr/>
        <a:lstStyle/>
        <a:p>
          <a:endParaRPr lang="en-GB"/>
        </a:p>
      </dgm:t>
    </dgm:pt>
    <dgm:pt modelId="{B90F7093-0339-4624-B7DD-3C351DAC1DA8}">
      <dgm:prSet phldrT="[Text]"/>
      <dgm:spPr/>
      <dgm:t>
        <a:bodyPr/>
        <a:lstStyle/>
        <a:p>
          <a:r>
            <a:rPr lang="en-US" dirty="0" smtClean="0"/>
            <a:t>Prototype </a:t>
          </a:r>
          <a:endParaRPr lang="en-GB" dirty="0"/>
        </a:p>
      </dgm:t>
    </dgm:pt>
    <dgm:pt modelId="{17CDB82A-C309-4B71-AFD7-4A6E122A98AF}" type="parTrans" cxnId="{CACC68DC-CA62-4392-B24B-55BA67C2960E}">
      <dgm:prSet/>
      <dgm:spPr/>
      <dgm:t>
        <a:bodyPr/>
        <a:lstStyle/>
        <a:p>
          <a:endParaRPr lang="en-GB"/>
        </a:p>
      </dgm:t>
    </dgm:pt>
    <dgm:pt modelId="{BCAEE5E4-47CB-4C05-999E-831EAE1703C4}" type="sibTrans" cxnId="{CACC68DC-CA62-4392-B24B-55BA67C2960E}">
      <dgm:prSet/>
      <dgm:spPr/>
      <dgm:t>
        <a:bodyPr/>
        <a:lstStyle/>
        <a:p>
          <a:endParaRPr lang="en-GB"/>
        </a:p>
      </dgm:t>
    </dgm:pt>
    <dgm:pt modelId="{6DF63BAD-8FC1-408C-933A-F82CD827F067}">
      <dgm:prSet phldrT="[Text]"/>
      <dgm:spPr/>
      <dgm:t>
        <a:bodyPr/>
        <a:lstStyle/>
        <a:p>
          <a:r>
            <a:rPr lang="en-US" dirty="0" smtClean="0"/>
            <a:t>Validation internally </a:t>
          </a:r>
          <a:endParaRPr lang="en-GB" dirty="0"/>
        </a:p>
      </dgm:t>
    </dgm:pt>
    <dgm:pt modelId="{16C58CEC-91A4-4ADD-9D90-41760E3C8CB4}" type="parTrans" cxnId="{8F1B8196-0C9B-4E38-B439-94210BAA1CD7}">
      <dgm:prSet/>
      <dgm:spPr/>
      <dgm:t>
        <a:bodyPr/>
        <a:lstStyle/>
        <a:p>
          <a:endParaRPr lang="en-GB"/>
        </a:p>
      </dgm:t>
    </dgm:pt>
    <dgm:pt modelId="{FBE8E4E4-F6A6-485B-8220-28C579C57CED}" type="sibTrans" cxnId="{8F1B8196-0C9B-4E38-B439-94210BAA1CD7}">
      <dgm:prSet/>
      <dgm:spPr/>
      <dgm:t>
        <a:bodyPr/>
        <a:lstStyle/>
        <a:p>
          <a:endParaRPr lang="en-GB"/>
        </a:p>
      </dgm:t>
    </dgm:pt>
    <dgm:pt modelId="{AB93D96C-EAB0-44E3-80F4-C53CE43A3C3D}">
      <dgm:prSet phldrT="[Text]"/>
      <dgm:spPr/>
      <dgm:t>
        <a:bodyPr/>
        <a:lstStyle/>
        <a:p>
          <a:r>
            <a:rPr lang="en-US" dirty="0" smtClean="0"/>
            <a:t>Validation Externally  </a:t>
          </a:r>
          <a:endParaRPr lang="en-GB" dirty="0"/>
        </a:p>
      </dgm:t>
    </dgm:pt>
    <dgm:pt modelId="{52B437FD-21A1-4E2B-BD1E-FD23156CFD3A}" type="parTrans" cxnId="{9489AA01-069D-48F7-A7E2-536BC08AEF9F}">
      <dgm:prSet/>
      <dgm:spPr/>
      <dgm:t>
        <a:bodyPr/>
        <a:lstStyle/>
        <a:p>
          <a:endParaRPr lang="en-GB"/>
        </a:p>
      </dgm:t>
    </dgm:pt>
    <dgm:pt modelId="{F90C4274-D859-41C6-A4A8-C184A0ECD894}" type="sibTrans" cxnId="{9489AA01-069D-48F7-A7E2-536BC08AEF9F}">
      <dgm:prSet/>
      <dgm:spPr/>
      <dgm:t>
        <a:bodyPr/>
        <a:lstStyle/>
        <a:p>
          <a:endParaRPr lang="en-GB"/>
        </a:p>
      </dgm:t>
    </dgm:pt>
    <dgm:pt modelId="{C28C037C-8AA8-43E3-B021-8A1A153AAB32}">
      <dgm:prSet phldrT="[Text]"/>
      <dgm:spPr/>
      <dgm:t>
        <a:bodyPr/>
        <a:lstStyle/>
        <a:p>
          <a:r>
            <a:rPr lang="en-US" dirty="0" smtClean="0"/>
            <a:t>Leaning </a:t>
          </a:r>
          <a:endParaRPr lang="en-GB" dirty="0"/>
        </a:p>
      </dgm:t>
    </dgm:pt>
    <dgm:pt modelId="{B93911C1-9FFC-4236-8B36-E7FD1F820EF8}" type="parTrans" cxnId="{2343A5B6-2C64-40DA-95EF-7F6997DD86E3}">
      <dgm:prSet/>
      <dgm:spPr/>
      <dgm:t>
        <a:bodyPr/>
        <a:lstStyle/>
        <a:p>
          <a:endParaRPr lang="en-GB"/>
        </a:p>
      </dgm:t>
    </dgm:pt>
    <dgm:pt modelId="{F5DE412D-A60B-4D67-9A95-21BDF522A8F0}" type="sibTrans" cxnId="{2343A5B6-2C64-40DA-95EF-7F6997DD86E3}">
      <dgm:prSet/>
      <dgm:spPr/>
      <dgm:t>
        <a:bodyPr/>
        <a:lstStyle/>
        <a:p>
          <a:endParaRPr lang="en-GB"/>
        </a:p>
      </dgm:t>
    </dgm:pt>
    <dgm:pt modelId="{86234AFF-EEEC-4202-9354-B98574D6225E}">
      <dgm:prSet phldrT="[Text]"/>
      <dgm:spPr/>
      <dgm:t>
        <a:bodyPr/>
        <a:lstStyle/>
        <a:p>
          <a:r>
            <a:rPr lang="en-US" dirty="0" smtClean="0"/>
            <a:t>Sharing </a:t>
          </a:r>
          <a:endParaRPr lang="en-GB" dirty="0"/>
        </a:p>
      </dgm:t>
    </dgm:pt>
    <dgm:pt modelId="{82E66DF1-B306-475A-A47F-57A9C690E7F6}" type="parTrans" cxnId="{7DF3531D-FF8F-4779-89BB-1FE82AA7ED28}">
      <dgm:prSet/>
      <dgm:spPr/>
      <dgm:t>
        <a:bodyPr/>
        <a:lstStyle/>
        <a:p>
          <a:endParaRPr lang="en-GB"/>
        </a:p>
      </dgm:t>
    </dgm:pt>
    <dgm:pt modelId="{3169E954-8308-413C-8ACC-4E5E4286FC77}" type="sibTrans" cxnId="{7DF3531D-FF8F-4779-89BB-1FE82AA7ED28}">
      <dgm:prSet/>
      <dgm:spPr/>
      <dgm:t>
        <a:bodyPr/>
        <a:lstStyle/>
        <a:p>
          <a:endParaRPr lang="en-GB"/>
        </a:p>
      </dgm:t>
    </dgm:pt>
    <dgm:pt modelId="{839CEA02-DDE0-41E2-A7DA-841775ED6027}" type="pres">
      <dgm:prSet presAssocID="{A72AD144-8742-491F-90CD-13EFB113D409}" presName="cycle" presStyleCnt="0">
        <dgm:presLayoutVars>
          <dgm:dir/>
          <dgm:resizeHandles val="exact"/>
        </dgm:presLayoutVars>
      </dgm:prSet>
      <dgm:spPr/>
      <dgm:t>
        <a:bodyPr/>
        <a:lstStyle/>
        <a:p>
          <a:endParaRPr lang="en-GB"/>
        </a:p>
      </dgm:t>
    </dgm:pt>
    <dgm:pt modelId="{B4DE0F8F-6812-4909-9ABD-25C7107AEC77}" type="pres">
      <dgm:prSet presAssocID="{5AA940A7-2D4C-448D-A164-85FB6D9702C0}" presName="node" presStyleLbl="node1" presStyleIdx="0" presStyleCnt="6">
        <dgm:presLayoutVars>
          <dgm:bulletEnabled val="1"/>
        </dgm:presLayoutVars>
      </dgm:prSet>
      <dgm:spPr/>
      <dgm:t>
        <a:bodyPr/>
        <a:lstStyle/>
        <a:p>
          <a:endParaRPr lang="en-GB"/>
        </a:p>
      </dgm:t>
    </dgm:pt>
    <dgm:pt modelId="{9203A1D2-5E92-4B7E-BBC6-1AF2D21E8F16}" type="pres">
      <dgm:prSet presAssocID="{5AA940A7-2D4C-448D-A164-85FB6D9702C0}" presName="spNode" presStyleCnt="0"/>
      <dgm:spPr/>
    </dgm:pt>
    <dgm:pt modelId="{69A5797A-0FD1-41EE-A430-BD28E23366F3}" type="pres">
      <dgm:prSet presAssocID="{6DE94C8F-0C80-414A-81E8-48C0656911FA}" presName="sibTrans" presStyleLbl="sibTrans1D1" presStyleIdx="0" presStyleCnt="6"/>
      <dgm:spPr/>
      <dgm:t>
        <a:bodyPr/>
        <a:lstStyle/>
        <a:p>
          <a:endParaRPr lang="en-GB"/>
        </a:p>
      </dgm:t>
    </dgm:pt>
    <dgm:pt modelId="{5AB8B5BC-E5D1-4BAA-956A-A122B9DC3FF5}" type="pres">
      <dgm:prSet presAssocID="{B90F7093-0339-4624-B7DD-3C351DAC1DA8}" presName="node" presStyleLbl="node1" presStyleIdx="1" presStyleCnt="6">
        <dgm:presLayoutVars>
          <dgm:bulletEnabled val="1"/>
        </dgm:presLayoutVars>
      </dgm:prSet>
      <dgm:spPr/>
      <dgm:t>
        <a:bodyPr/>
        <a:lstStyle/>
        <a:p>
          <a:endParaRPr lang="en-GB"/>
        </a:p>
      </dgm:t>
    </dgm:pt>
    <dgm:pt modelId="{DF3B4648-D377-4E8E-BD37-3506F8378ED1}" type="pres">
      <dgm:prSet presAssocID="{B90F7093-0339-4624-B7DD-3C351DAC1DA8}" presName="spNode" presStyleCnt="0"/>
      <dgm:spPr/>
    </dgm:pt>
    <dgm:pt modelId="{FFC5BA54-DCA0-4D52-A429-80FAD66ADAF4}" type="pres">
      <dgm:prSet presAssocID="{BCAEE5E4-47CB-4C05-999E-831EAE1703C4}" presName="sibTrans" presStyleLbl="sibTrans1D1" presStyleIdx="1" presStyleCnt="6"/>
      <dgm:spPr/>
      <dgm:t>
        <a:bodyPr/>
        <a:lstStyle/>
        <a:p>
          <a:endParaRPr lang="en-GB"/>
        </a:p>
      </dgm:t>
    </dgm:pt>
    <dgm:pt modelId="{219D7F6A-1AF7-4F71-AF13-465724F2F94A}" type="pres">
      <dgm:prSet presAssocID="{6DF63BAD-8FC1-408C-933A-F82CD827F067}" presName="node" presStyleLbl="node1" presStyleIdx="2" presStyleCnt="6">
        <dgm:presLayoutVars>
          <dgm:bulletEnabled val="1"/>
        </dgm:presLayoutVars>
      </dgm:prSet>
      <dgm:spPr/>
      <dgm:t>
        <a:bodyPr/>
        <a:lstStyle/>
        <a:p>
          <a:endParaRPr lang="en-GB"/>
        </a:p>
      </dgm:t>
    </dgm:pt>
    <dgm:pt modelId="{82322CFC-D62F-481D-989B-C5D4E7EFD239}" type="pres">
      <dgm:prSet presAssocID="{6DF63BAD-8FC1-408C-933A-F82CD827F067}" presName="spNode" presStyleCnt="0"/>
      <dgm:spPr/>
    </dgm:pt>
    <dgm:pt modelId="{05583B07-82C0-41AA-B993-CF476377B15C}" type="pres">
      <dgm:prSet presAssocID="{FBE8E4E4-F6A6-485B-8220-28C579C57CED}" presName="sibTrans" presStyleLbl="sibTrans1D1" presStyleIdx="2" presStyleCnt="6"/>
      <dgm:spPr/>
      <dgm:t>
        <a:bodyPr/>
        <a:lstStyle/>
        <a:p>
          <a:endParaRPr lang="en-GB"/>
        </a:p>
      </dgm:t>
    </dgm:pt>
    <dgm:pt modelId="{ECD95B3E-E91C-4248-A6E5-86015D2C0376}" type="pres">
      <dgm:prSet presAssocID="{AB93D96C-EAB0-44E3-80F4-C53CE43A3C3D}" presName="node" presStyleLbl="node1" presStyleIdx="3" presStyleCnt="6">
        <dgm:presLayoutVars>
          <dgm:bulletEnabled val="1"/>
        </dgm:presLayoutVars>
      </dgm:prSet>
      <dgm:spPr/>
      <dgm:t>
        <a:bodyPr/>
        <a:lstStyle/>
        <a:p>
          <a:endParaRPr lang="en-GB"/>
        </a:p>
      </dgm:t>
    </dgm:pt>
    <dgm:pt modelId="{1BC0B131-DB24-41AA-BD7D-D0866364EE4F}" type="pres">
      <dgm:prSet presAssocID="{AB93D96C-EAB0-44E3-80F4-C53CE43A3C3D}" presName="spNode" presStyleCnt="0"/>
      <dgm:spPr/>
    </dgm:pt>
    <dgm:pt modelId="{0B33D12E-4DDB-4D67-9464-D9FC6856A8C0}" type="pres">
      <dgm:prSet presAssocID="{F90C4274-D859-41C6-A4A8-C184A0ECD894}" presName="sibTrans" presStyleLbl="sibTrans1D1" presStyleIdx="3" presStyleCnt="6"/>
      <dgm:spPr/>
      <dgm:t>
        <a:bodyPr/>
        <a:lstStyle/>
        <a:p>
          <a:endParaRPr lang="en-GB"/>
        </a:p>
      </dgm:t>
    </dgm:pt>
    <dgm:pt modelId="{EFD54F98-C31A-4AC8-8D84-107DD9883BC7}" type="pres">
      <dgm:prSet presAssocID="{C28C037C-8AA8-43E3-B021-8A1A153AAB32}" presName="node" presStyleLbl="node1" presStyleIdx="4" presStyleCnt="6">
        <dgm:presLayoutVars>
          <dgm:bulletEnabled val="1"/>
        </dgm:presLayoutVars>
      </dgm:prSet>
      <dgm:spPr/>
      <dgm:t>
        <a:bodyPr/>
        <a:lstStyle/>
        <a:p>
          <a:endParaRPr lang="en-GB"/>
        </a:p>
      </dgm:t>
    </dgm:pt>
    <dgm:pt modelId="{1EA8085F-878D-40B1-BFCC-59E5CCCB791C}" type="pres">
      <dgm:prSet presAssocID="{C28C037C-8AA8-43E3-B021-8A1A153AAB32}" presName="spNode" presStyleCnt="0"/>
      <dgm:spPr/>
    </dgm:pt>
    <dgm:pt modelId="{A27F3F81-AFAA-459C-B224-BDE41F7B6719}" type="pres">
      <dgm:prSet presAssocID="{F5DE412D-A60B-4D67-9A95-21BDF522A8F0}" presName="sibTrans" presStyleLbl="sibTrans1D1" presStyleIdx="4" presStyleCnt="6"/>
      <dgm:spPr/>
      <dgm:t>
        <a:bodyPr/>
        <a:lstStyle/>
        <a:p>
          <a:endParaRPr lang="en-GB"/>
        </a:p>
      </dgm:t>
    </dgm:pt>
    <dgm:pt modelId="{139D589D-7201-43CD-B135-A45B964B63D4}" type="pres">
      <dgm:prSet presAssocID="{86234AFF-EEEC-4202-9354-B98574D6225E}" presName="node" presStyleLbl="node1" presStyleIdx="5" presStyleCnt="6">
        <dgm:presLayoutVars>
          <dgm:bulletEnabled val="1"/>
        </dgm:presLayoutVars>
      </dgm:prSet>
      <dgm:spPr/>
      <dgm:t>
        <a:bodyPr/>
        <a:lstStyle/>
        <a:p>
          <a:endParaRPr lang="en-GB"/>
        </a:p>
      </dgm:t>
    </dgm:pt>
    <dgm:pt modelId="{82A8BD25-DF75-489C-9F01-982015DB339C}" type="pres">
      <dgm:prSet presAssocID="{86234AFF-EEEC-4202-9354-B98574D6225E}" presName="spNode" presStyleCnt="0"/>
      <dgm:spPr/>
    </dgm:pt>
    <dgm:pt modelId="{287E48A2-D623-41F0-B410-F5AFE9E2B2F3}" type="pres">
      <dgm:prSet presAssocID="{3169E954-8308-413C-8ACC-4E5E4286FC77}" presName="sibTrans" presStyleLbl="sibTrans1D1" presStyleIdx="5" presStyleCnt="6"/>
      <dgm:spPr/>
      <dgm:t>
        <a:bodyPr/>
        <a:lstStyle/>
        <a:p>
          <a:endParaRPr lang="en-GB"/>
        </a:p>
      </dgm:t>
    </dgm:pt>
  </dgm:ptLst>
  <dgm:cxnLst>
    <dgm:cxn modelId="{0858CE53-CAAC-4859-96C4-2138D68111A5}" type="presOf" srcId="{A72AD144-8742-491F-90CD-13EFB113D409}" destId="{839CEA02-DDE0-41E2-A7DA-841775ED6027}" srcOrd="0" destOrd="0" presId="urn:microsoft.com/office/officeart/2005/8/layout/cycle5"/>
    <dgm:cxn modelId="{7DF3531D-FF8F-4779-89BB-1FE82AA7ED28}" srcId="{A72AD144-8742-491F-90CD-13EFB113D409}" destId="{86234AFF-EEEC-4202-9354-B98574D6225E}" srcOrd="5" destOrd="0" parTransId="{82E66DF1-B306-475A-A47F-57A9C690E7F6}" sibTransId="{3169E954-8308-413C-8ACC-4E5E4286FC77}"/>
    <dgm:cxn modelId="{01507844-45BB-4C1B-BADC-3462A1170BB3}" type="presOf" srcId="{BCAEE5E4-47CB-4C05-999E-831EAE1703C4}" destId="{FFC5BA54-DCA0-4D52-A429-80FAD66ADAF4}" srcOrd="0" destOrd="0" presId="urn:microsoft.com/office/officeart/2005/8/layout/cycle5"/>
    <dgm:cxn modelId="{36CB19F1-2C59-4771-9401-5194EE5756F6}" type="presOf" srcId="{F90C4274-D859-41C6-A4A8-C184A0ECD894}" destId="{0B33D12E-4DDB-4D67-9464-D9FC6856A8C0}" srcOrd="0" destOrd="0" presId="urn:microsoft.com/office/officeart/2005/8/layout/cycle5"/>
    <dgm:cxn modelId="{2343A5B6-2C64-40DA-95EF-7F6997DD86E3}" srcId="{A72AD144-8742-491F-90CD-13EFB113D409}" destId="{C28C037C-8AA8-43E3-B021-8A1A153AAB32}" srcOrd="4" destOrd="0" parTransId="{B93911C1-9FFC-4236-8B36-E7FD1F820EF8}" sibTransId="{F5DE412D-A60B-4D67-9A95-21BDF522A8F0}"/>
    <dgm:cxn modelId="{4352A3F6-1AFE-4FFD-AA23-47D9B1463EE2}" type="presOf" srcId="{86234AFF-EEEC-4202-9354-B98574D6225E}" destId="{139D589D-7201-43CD-B135-A45B964B63D4}" srcOrd="0" destOrd="0" presId="urn:microsoft.com/office/officeart/2005/8/layout/cycle5"/>
    <dgm:cxn modelId="{9489AA01-069D-48F7-A7E2-536BC08AEF9F}" srcId="{A72AD144-8742-491F-90CD-13EFB113D409}" destId="{AB93D96C-EAB0-44E3-80F4-C53CE43A3C3D}" srcOrd="3" destOrd="0" parTransId="{52B437FD-21A1-4E2B-BD1E-FD23156CFD3A}" sibTransId="{F90C4274-D859-41C6-A4A8-C184A0ECD894}"/>
    <dgm:cxn modelId="{8F1B8196-0C9B-4E38-B439-94210BAA1CD7}" srcId="{A72AD144-8742-491F-90CD-13EFB113D409}" destId="{6DF63BAD-8FC1-408C-933A-F82CD827F067}" srcOrd="2" destOrd="0" parTransId="{16C58CEC-91A4-4ADD-9D90-41760E3C8CB4}" sibTransId="{FBE8E4E4-F6A6-485B-8220-28C579C57CED}"/>
    <dgm:cxn modelId="{47B5D245-8B05-488B-8DE0-C75EE4865576}" type="presOf" srcId="{3169E954-8308-413C-8ACC-4E5E4286FC77}" destId="{287E48A2-D623-41F0-B410-F5AFE9E2B2F3}" srcOrd="0" destOrd="0" presId="urn:microsoft.com/office/officeart/2005/8/layout/cycle5"/>
    <dgm:cxn modelId="{7DA1A10A-E99F-4187-96CE-FEDF35D4B711}" type="presOf" srcId="{6DF63BAD-8FC1-408C-933A-F82CD827F067}" destId="{219D7F6A-1AF7-4F71-AF13-465724F2F94A}" srcOrd="0" destOrd="0" presId="urn:microsoft.com/office/officeart/2005/8/layout/cycle5"/>
    <dgm:cxn modelId="{FF5C7625-55B5-4907-9E29-F33ACECC8319}" type="presOf" srcId="{F5DE412D-A60B-4D67-9A95-21BDF522A8F0}" destId="{A27F3F81-AFAA-459C-B224-BDE41F7B6719}" srcOrd="0" destOrd="0" presId="urn:microsoft.com/office/officeart/2005/8/layout/cycle5"/>
    <dgm:cxn modelId="{4856730B-793B-49D8-87A6-72AE7FF3B2A8}" type="presOf" srcId="{FBE8E4E4-F6A6-485B-8220-28C579C57CED}" destId="{05583B07-82C0-41AA-B993-CF476377B15C}" srcOrd="0" destOrd="0" presId="urn:microsoft.com/office/officeart/2005/8/layout/cycle5"/>
    <dgm:cxn modelId="{CACC68DC-CA62-4392-B24B-55BA67C2960E}" srcId="{A72AD144-8742-491F-90CD-13EFB113D409}" destId="{B90F7093-0339-4624-B7DD-3C351DAC1DA8}" srcOrd="1" destOrd="0" parTransId="{17CDB82A-C309-4B71-AFD7-4A6E122A98AF}" sibTransId="{BCAEE5E4-47CB-4C05-999E-831EAE1703C4}"/>
    <dgm:cxn modelId="{BE15BDFF-3142-416E-84D0-A26F78D138E1}" type="presOf" srcId="{5AA940A7-2D4C-448D-A164-85FB6D9702C0}" destId="{B4DE0F8F-6812-4909-9ABD-25C7107AEC77}" srcOrd="0" destOrd="0" presId="urn:microsoft.com/office/officeart/2005/8/layout/cycle5"/>
    <dgm:cxn modelId="{380B4942-90B9-4C77-AFCB-64CA42D687DB}" type="presOf" srcId="{6DE94C8F-0C80-414A-81E8-48C0656911FA}" destId="{69A5797A-0FD1-41EE-A430-BD28E23366F3}" srcOrd="0" destOrd="0" presId="urn:microsoft.com/office/officeart/2005/8/layout/cycle5"/>
    <dgm:cxn modelId="{BA25F084-6AF4-4507-AA09-A6F2B3546484}" type="presOf" srcId="{C28C037C-8AA8-43E3-B021-8A1A153AAB32}" destId="{EFD54F98-C31A-4AC8-8D84-107DD9883BC7}" srcOrd="0" destOrd="0" presId="urn:microsoft.com/office/officeart/2005/8/layout/cycle5"/>
    <dgm:cxn modelId="{6C2FD9C7-93FF-4873-B36E-A94819DCFD3B}" srcId="{A72AD144-8742-491F-90CD-13EFB113D409}" destId="{5AA940A7-2D4C-448D-A164-85FB6D9702C0}" srcOrd="0" destOrd="0" parTransId="{9BCE3C17-6C3D-49D9-B1B7-151AAF1D7250}" sibTransId="{6DE94C8F-0C80-414A-81E8-48C0656911FA}"/>
    <dgm:cxn modelId="{9303F48E-439E-43B0-A94D-438730237C7E}" type="presOf" srcId="{B90F7093-0339-4624-B7DD-3C351DAC1DA8}" destId="{5AB8B5BC-E5D1-4BAA-956A-A122B9DC3FF5}" srcOrd="0" destOrd="0" presId="urn:microsoft.com/office/officeart/2005/8/layout/cycle5"/>
    <dgm:cxn modelId="{312CBE7A-F0FE-48FD-AE22-0059863A3FDE}" type="presOf" srcId="{AB93D96C-EAB0-44E3-80F4-C53CE43A3C3D}" destId="{ECD95B3E-E91C-4248-A6E5-86015D2C0376}" srcOrd="0" destOrd="0" presId="urn:microsoft.com/office/officeart/2005/8/layout/cycle5"/>
    <dgm:cxn modelId="{91A3BD64-068F-4285-86F7-4B0C08F2D65F}" type="presParOf" srcId="{839CEA02-DDE0-41E2-A7DA-841775ED6027}" destId="{B4DE0F8F-6812-4909-9ABD-25C7107AEC77}" srcOrd="0" destOrd="0" presId="urn:microsoft.com/office/officeart/2005/8/layout/cycle5"/>
    <dgm:cxn modelId="{BF3A5166-3411-4868-860C-D40FECCA4551}" type="presParOf" srcId="{839CEA02-DDE0-41E2-A7DA-841775ED6027}" destId="{9203A1D2-5E92-4B7E-BBC6-1AF2D21E8F16}" srcOrd="1" destOrd="0" presId="urn:microsoft.com/office/officeart/2005/8/layout/cycle5"/>
    <dgm:cxn modelId="{1D1F175C-0624-4250-BC6E-8F96C66FA36B}" type="presParOf" srcId="{839CEA02-DDE0-41E2-A7DA-841775ED6027}" destId="{69A5797A-0FD1-41EE-A430-BD28E23366F3}" srcOrd="2" destOrd="0" presId="urn:microsoft.com/office/officeart/2005/8/layout/cycle5"/>
    <dgm:cxn modelId="{9D84DDAC-2D0F-473E-B9E7-E90AA61BE8F3}" type="presParOf" srcId="{839CEA02-DDE0-41E2-A7DA-841775ED6027}" destId="{5AB8B5BC-E5D1-4BAA-956A-A122B9DC3FF5}" srcOrd="3" destOrd="0" presId="urn:microsoft.com/office/officeart/2005/8/layout/cycle5"/>
    <dgm:cxn modelId="{BAB756E2-111C-45EC-B27F-3D6E9BFF098F}" type="presParOf" srcId="{839CEA02-DDE0-41E2-A7DA-841775ED6027}" destId="{DF3B4648-D377-4E8E-BD37-3506F8378ED1}" srcOrd="4" destOrd="0" presId="urn:microsoft.com/office/officeart/2005/8/layout/cycle5"/>
    <dgm:cxn modelId="{43454E0C-4AC0-4B51-9906-8009CBB2A2AB}" type="presParOf" srcId="{839CEA02-DDE0-41E2-A7DA-841775ED6027}" destId="{FFC5BA54-DCA0-4D52-A429-80FAD66ADAF4}" srcOrd="5" destOrd="0" presId="urn:microsoft.com/office/officeart/2005/8/layout/cycle5"/>
    <dgm:cxn modelId="{D8597CA5-564F-43BA-955D-D22D513620AD}" type="presParOf" srcId="{839CEA02-DDE0-41E2-A7DA-841775ED6027}" destId="{219D7F6A-1AF7-4F71-AF13-465724F2F94A}" srcOrd="6" destOrd="0" presId="urn:microsoft.com/office/officeart/2005/8/layout/cycle5"/>
    <dgm:cxn modelId="{26275E7C-858D-4433-86BF-F62B51CFAB57}" type="presParOf" srcId="{839CEA02-DDE0-41E2-A7DA-841775ED6027}" destId="{82322CFC-D62F-481D-989B-C5D4E7EFD239}" srcOrd="7" destOrd="0" presId="urn:microsoft.com/office/officeart/2005/8/layout/cycle5"/>
    <dgm:cxn modelId="{CC05DEB0-DB9C-4F4F-BA78-AF9839EAA250}" type="presParOf" srcId="{839CEA02-DDE0-41E2-A7DA-841775ED6027}" destId="{05583B07-82C0-41AA-B993-CF476377B15C}" srcOrd="8" destOrd="0" presId="urn:microsoft.com/office/officeart/2005/8/layout/cycle5"/>
    <dgm:cxn modelId="{A07D802F-81A4-4815-B93C-3341539C01D2}" type="presParOf" srcId="{839CEA02-DDE0-41E2-A7DA-841775ED6027}" destId="{ECD95B3E-E91C-4248-A6E5-86015D2C0376}" srcOrd="9" destOrd="0" presId="urn:microsoft.com/office/officeart/2005/8/layout/cycle5"/>
    <dgm:cxn modelId="{C45FBDC2-0F80-4015-9DD3-99B9DF70A796}" type="presParOf" srcId="{839CEA02-DDE0-41E2-A7DA-841775ED6027}" destId="{1BC0B131-DB24-41AA-BD7D-D0866364EE4F}" srcOrd="10" destOrd="0" presId="urn:microsoft.com/office/officeart/2005/8/layout/cycle5"/>
    <dgm:cxn modelId="{BFE7A5C1-E0B4-4159-A4DE-AF10F88F0B2B}" type="presParOf" srcId="{839CEA02-DDE0-41E2-A7DA-841775ED6027}" destId="{0B33D12E-4DDB-4D67-9464-D9FC6856A8C0}" srcOrd="11" destOrd="0" presId="urn:microsoft.com/office/officeart/2005/8/layout/cycle5"/>
    <dgm:cxn modelId="{B55BF1FE-C79D-4074-80E8-CFA28DCC7B16}" type="presParOf" srcId="{839CEA02-DDE0-41E2-A7DA-841775ED6027}" destId="{EFD54F98-C31A-4AC8-8D84-107DD9883BC7}" srcOrd="12" destOrd="0" presId="urn:microsoft.com/office/officeart/2005/8/layout/cycle5"/>
    <dgm:cxn modelId="{B1CFD765-2B7D-413A-9D81-F20CF94EF16E}" type="presParOf" srcId="{839CEA02-DDE0-41E2-A7DA-841775ED6027}" destId="{1EA8085F-878D-40B1-BFCC-59E5CCCB791C}" srcOrd="13" destOrd="0" presId="urn:microsoft.com/office/officeart/2005/8/layout/cycle5"/>
    <dgm:cxn modelId="{4C657F34-2855-44B5-8FBB-93CBAB54BB55}" type="presParOf" srcId="{839CEA02-DDE0-41E2-A7DA-841775ED6027}" destId="{A27F3F81-AFAA-459C-B224-BDE41F7B6719}" srcOrd="14" destOrd="0" presId="urn:microsoft.com/office/officeart/2005/8/layout/cycle5"/>
    <dgm:cxn modelId="{1A586A01-6746-4AA2-8908-138D62969105}" type="presParOf" srcId="{839CEA02-DDE0-41E2-A7DA-841775ED6027}" destId="{139D589D-7201-43CD-B135-A45B964B63D4}" srcOrd="15" destOrd="0" presId="urn:microsoft.com/office/officeart/2005/8/layout/cycle5"/>
    <dgm:cxn modelId="{2972FCF6-ACC6-4F85-A6CF-405FEF28E88D}" type="presParOf" srcId="{839CEA02-DDE0-41E2-A7DA-841775ED6027}" destId="{82A8BD25-DF75-489C-9F01-982015DB339C}" srcOrd="16" destOrd="0" presId="urn:microsoft.com/office/officeart/2005/8/layout/cycle5"/>
    <dgm:cxn modelId="{5A648005-C19D-4A20-ACAE-6967A7F67F19}" type="presParOf" srcId="{839CEA02-DDE0-41E2-A7DA-841775ED6027}" destId="{287E48A2-D623-41F0-B410-F5AFE9E2B2F3}" srcOrd="17"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39D524-45A8-4982-A100-396FB37BD358}" type="doc">
      <dgm:prSet loTypeId="urn:microsoft.com/office/officeart/2005/8/layout/hList7" loCatId="list" qsTypeId="urn:microsoft.com/office/officeart/2005/8/quickstyle/simple2" qsCatId="simple" csTypeId="urn:microsoft.com/office/officeart/2005/8/colors/colorful1" csCatId="colorful" phldr="1"/>
      <dgm:spPr/>
      <dgm:t>
        <a:bodyPr/>
        <a:lstStyle/>
        <a:p>
          <a:endParaRPr lang="en-GB"/>
        </a:p>
      </dgm:t>
    </dgm:pt>
    <dgm:pt modelId="{35C28F2E-A743-483E-9F8C-A36E579DD649}">
      <dgm:prSet phldrT="[Text]"/>
      <dgm:spPr/>
      <dgm:t>
        <a:bodyPr/>
        <a:lstStyle/>
        <a:p>
          <a:r>
            <a:rPr lang="en-US" dirty="0" smtClean="0"/>
            <a:t>Participants </a:t>
          </a:r>
          <a:endParaRPr lang="en-GB" dirty="0"/>
        </a:p>
      </dgm:t>
    </dgm:pt>
    <dgm:pt modelId="{84DBEA81-88D6-4CDF-8080-D48CB8141B97}" type="parTrans" cxnId="{F7159DDE-0F67-4210-8072-56F77EB66BAF}">
      <dgm:prSet/>
      <dgm:spPr/>
      <dgm:t>
        <a:bodyPr/>
        <a:lstStyle/>
        <a:p>
          <a:endParaRPr lang="en-GB"/>
        </a:p>
      </dgm:t>
    </dgm:pt>
    <dgm:pt modelId="{BD160695-0F96-40BC-B8E4-FDB8C69163D6}" type="sibTrans" cxnId="{F7159DDE-0F67-4210-8072-56F77EB66BAF}">
      <dgm:prSet/>
      <dgm:spPr/>
      <dgm:t>
        <a:bodyPr/>
        <a:lstStyle/>
        <a:p>
          <a:endParaRPr lang="en-GB"/>
        </a:p>
      </dgm:t>
    </dgm:pt>
    <dgm:pt modelId="{A859D0C9-EB6F-4199-8A59-549310E88DAD}">
      <dgm:prSet phldrT="[Text]"/>
      <dgm:spPr/>
      <dgm:t>
        <a:bodyPr/>
        <a:lstStyle/>
        <a:p>
          <a:r>
            <a:rPr lang="en-US" dirty="0" smtClean="0"/>
            <a:t>Journey guru (Biz  user, * User experience officer)</a:t>
          </a:r>
          <a:endParaRPr lang="en-GB" dirty="0"/>
        </a:p>
      </dgm:t>
    </dgm:pt>
    <dgm:pt modelId="{182BABE3-BA15-4991-B6D2-076E71CA7059}" type="parTrans" cxnId="{BD9C23BD-D78B-4A8D-9E66-4D971D103429}">
      <dgm:prSet/>
      <dgm:spPr/>
      <dgm:t>
        <a:bodyPr/>
        <a:lstStyle/>
        <a:p>
          <a:endParaRPr lang="en-GB"/>
        </a:p>
      </dgm:t>
    </dgm:pt>
    <dgm:pt modelId="{C586F756-CA75-4621-9B73-2B5BE13478AA}" type="sibTrans" cxnId="{BD9C23BD-D78B-4A8D-9E66-4D971D103429}">
      <dgm:prSet/>
      <dgm:spPr/>
      <dgm:t>
        <a:bodyPr/>
        <a:lstStyle/>
        <a:p>
          <a:endParaRPr lang="en-GB"/>
        </a:p>
      </dgm:t>
    </dgm:pt>
    <dgm:pt modelId="{42EECE6F-6C03-4AAD-8ABD-D3B402C01030}">
      <dgm:prSet phldrT="[Text]"/>
      <dgm:spPr/>
      <dgm:t>
        <a:bodyPr/>
        <a:lstStyle/>
        <a:p>
          <a:r>
            <a:rPr lang="en-US" dirty="0" smtClean="0"/>
            <a:t>UX Method </a:t>
          </a:r>
          <a:endParaRPr lang="en-GB" dirty="0"/>
        </a:p>
      </dgm:t>
    </dgm:pt>
    <dgm:pt modelId="{B3234790-785D-409C-A382-CE0454011243}" type="parTrans" cxnId="{6FBE0EDE-1A3C-40F0-B476-78B4BE093834}">
      <dgm:prSet/>
      <dgm:spPr/>
      <dgm:t>
        <a:bodyPr/>
        <a:lstStyle/>
        <a:p>
          <a:endParaRPr lang="en-GB"/>
        </a:p>
      </dgm:t>
    </dgm:pt>
    <dgm:pt modelId="{1FE3E6F4-6127-4A3E-A7E1-B9CBFF5426BD}" type="sibTrans" cxnId="{6FBE0EDE-1A3C-40F0-B476-78B4BE093834}">
      <dgm:prSet/>
      <dgm:spPr/>
      <dgm:t>
        <a:bodyPr/>
        <a:lstStyle/>
        <a:p>
          <a:endParaRPr lang="en-GB"/>
        </a:p>
      </dgm:t>
    </dgm:pt>
    <dgm:pt modelId="{B7A4E1AB-1BED-4283-B4A7-89157CC24EB7}">
      <dgm:prSet phldrT="[Text]"/>
      <dgm:spPr/>
      <dgm:t>
        <a:bodyPr/>
        <a:lstStyle/>
        <a:p>
          <a:r>
            <a:rPr lang="en-US" dirty="0" smtClean="0"/>
            <a:t>Tool </a:t>
          </a:r>
          <a:endParaRPr lang="en-GB" dirty="0"/>
        </a:p>
      </dgm:t>
    </dgm:pt>
    <dgm:pt modelId="{628ABD08-A05C-4895-B900-0E4EDFE8B8F9}" type="parTrans" cxnId="{6D6D0E74-72C3-46AF-976E-A719488F70ED}">
      <dgm:prSet/>
      <dgm:spPr/>
      <dgm:t>
        <a:bodyPr/>
        <a:lstStyle/>
        <a:p>
          <a:endParaRPr lang="en-GB"/>
        </a:p>
      </dgm:t>
    </dgm:pt>
    <dgm:pt modelId="{CC8F8099-9FEB-4595-A083-E4B733A7E67B}" type="sibTrans" cxnId="{6D6D0E74-72C3-46AF-976E-A719488F70ED}">
      <dgm:prSet/>
      <dgm:spPr/>
      <dgm:t>
        <a:bodyPr/>
        <a:lstStyle/>
        <a:p>
          <a:endParaRPr lang="en-GB"/>
        </a:p>
      </dgm:t>
    </dgm:pt>
    <dgm:pt modelId="{447E4100-9C79-4B03-B135-355767B8B5D2}">
      <dgm:prSet phldrT="[Text]"/>
      <dgm:spPr/>
      <dgm:t>
        <a:bodyPr/>
        <a:lstStyle/>
        <a:p>
          <a:r>
            <a:rPr lang="en-US" dirty="0" smtClean="0"/>
            <a:t>Internal user from different LOB</a:t>
          </a:r>
          <a:endParaRPr lang="en-GB" dirty="0"/>
        </a:p>
      </dgm:t>
    </dgm:pt>
    <dgm:pt modelId="{8738BFDA-03AC-4949-9659-2FB19099D09B}" type="parTrans" cxnId="{B519080E-93C4-4570-865D-87BF9044AD3C}">
      <dgm:prSet/>
      <dgm:spPr/>
      <dgm:t>
        <a:bodyPr/>
        <a:lstStyle/>
        <a:p>
          <a:endParaRPr lang="en-GB"/>
        </a:p>
      </dgm:t>
    </dgm:pt>
    <dgm:pt modelId="{F8583692-E816-429F-9106-745872107655}" type="sibTrans" cxnId="{B519080E-93C4-4570-865D-87BF9044AD3C}">
      <dgm:prSet/>
      <dgm:spPr/>
      <dgm:t>
        <a:bodyPr/>
        <a:lstStyle/>
        <a:p>
          <a:endParaRPr lang="en-GB"/>
        </a:p>
      </dgm:t>
    </dgm:pt>
    <dgm:pt modelId="{97270D38-F78F-416E-97CD-1D3EECE13935}">
      <dgm:prSet phldrT="[Text]"/>
      <dgm:spPr/>
      <dgm:t>
        <a:bodyPr/>
        <a:lstStyle/>
        <a:p>
          <a:r>
            <a:rPr lang="en-US" dirty="0" smtClean="0"/>
            <a:t>Unmoderated remote, card sorting, tree testing</a:t>
          </a:r>
          <a:endParaRPr lang="en-GB" dirty="0"/>
        </a:p>
      </dgm:t>
    </dgm:pt>
    <dgm:pt modelId="{00A84344-EEEE-4897-8E1D-9B20BB31AB3B}" type="parTrans" cxnId="{E4910D96-D336-48D3-AF55-B7FAF299A314}">
      <dgm:prSet/>
      <dgm:spPr/>
      <dgm:t>
        <a:bodyPr/>
        <a:lstStyle/>
        <a:p>
          <a:endParaRPr lang="en-GB"/>
        </a:p>
      </dgm:t>
    </dgm:pt>
    <dgm:pt modelId="{06EA51BB-3258-4D39-8A2F-F02ED6F23500}" type="sibTrans" cxnId="{E4910D96-D336-48D3-AF55-B7FAF299A314}">
      <dgm:prSet/>
      <dgm:spPr/>
      <dgm:t>
        <a:bodyPr/>
        <a:lstStyle/>
        <a:p>
          <a:endParaRPr lang="en-GB"/>
        </a:p>
      </dgm:t>
    </dgm:pt>
    <dgm:pt modelId="{FA80E1E4-37A2-45C8-8EE7-915B39F3EBD2}">
      <dgm:prSet phldrT="[Text]"/>
      <dgm:spPr/>
      <dgm:t>
        <a:bodyPr/>
        <a:lstStyle/>
        <a:p>
          <a:r>
            <a:rPr lang="en-US" dirty="0" smtClean="0"/>
            <a:t>Optimal workshop </a:t>
          </a:r>
          <a:endParaRPr lang="en-GB" dirty="0"/>
        </a:p>
      </dgm:t>
    </dgm:pt>
    <dgm:pt modelId="{DA71EA32-5118-4240-A331-2770B6F10026}" type="parTrans" cxnId="{27C42A63-7336-42FA-BAE1-437A3044A265}">
      <dgm:prSet/>
      <dgm:spPr/>
      <dgm:t>
        <a:bodyPr/>
        <a:lstStyle/>
        <a:p>
          <a:endParaRPr lang="en-GB"/>
        </a:p>
      </dgm:t>
    </dgm:pt>
    <dgm:pt modelId="{94C248FA-E6AC-433C-80E7-EEC9D9A3D2E8}" type="sibTrans" cxnId="{27C42A63-7336-42FA-BAE1-437A3044A265}">
      <dgm:prSet/>
      <dgm:spPr/>
      <dgm:t>
        <a:bodyPr/>
        <a:lstStyle/>
        <a:p>
          <a:endParaRPr lang="en-GB"/>
        </a:p>
      </dgm:t>
    </dgm:pt>
    <dgm:pt modelId="{87B098F0-4C75-42C0-9839-31BA13C4DC41}">
      <dgm:prSet phldrT="[Text]"/>
      <dgm:spPr/>
      <dgm:t>
        <a:bodyPr/>
        <a:lstStyle/>
        <a:p>
          <a:r>
            <a:rPr lang="en-US" dirty="0" smtClean="0"/>
            <a:t>User Zoom</a:t>
          </a:r>
          <a:endParaRPr lang="en-GB" dirty="0"/>
        </a:p>
      </dgm:t>
    </dgm:pt>
    <dgm:pt modelId="{F3EE6A95-39D2-4F8A-8C2F-0F3E5E09807A}" type="parTrans" cxnId="{E776DDB9-5F75-48B9-9D1C-DFAC417410AD}">
      <dgm:prSet/>
      <dgm:spPr/>
      <dgm:t>
        <a:bodyPr/>
        <a:lstStyle/>
        <a:p>
          <a:endParaRPr lang="en-GB"/>
        </a:p>
      </dgm:t>
    </dgm:pt>
    <dgm:pt modelId="{D30D0B59-E92D-457C-97FB-14C5B7914054}" type="sibTrans" cxnId="{E776DDB9-5F75-48B9-9D1C-DFAC417410AD}">
      <dgm:prSet/>
      <dgm:spPr/>
      <dgm:t>
        <a:bodyPr/>
        <a:lstStyle/>
        <a:p>
          <a:endParaRPr lang="en-GB"/>
        </a:p>
      </dgm:t>
    </dgm:pt>
    <dgm:pt modelId="{6B9C0AB7-66B2-4B47-BE5F-98EB1E8C2188}">
      <dgm:prSet phldrT="[Text]"/>
      <dgm:spPr/>
      <dgm:t>
        <a:bodyPr/>
        <a:lstStyle/>
        <a:p>
          <a:r>
            <a:rPr lang="en-US" dirty="0" smtClean="0"/>
            <a:t>Component (Portal)</a:t>
          </a:r>
          <a:endParaRPr lang="en-GB" dirty="0"/>
        </a:p>
      </dgm:t>
    </dgm:pt>
    <dgm:pt modelId="{8E1697EE-93DC-41E3-9DC6-B18D0A932A5C}" type="parTrans" cxnId="{72FF4F70-0D9E-49F1-94B4-34910A39291E}">
      <dgm:prSet/>
      <dgm:spPr/>
      <dgm:t>
        <a:bodyPr/>
        <a:lstStyle/>
        <a:p>
          <a:endParaRPr lang="en-GB"/>
        </a:p>
      </dgm:t>
    </dgm:pt>
    <dgm:pt modelId="{193A237C-9442-42D4-B029-2214A3259D2E}" type="sibTrans" cxnId="{72FF4F70-0D9E-49F1-94B4-34910A39291E}">
      <dgm:prSet/>
      <dgm:spPr/>
      <dgm:t>
        <a:bodyPr/>
        <a:lstStyle/>
        <a:p>
          <a:endParaRPr lang="en-GB"/>
        </a:p>
      </dgm:t>
    </dgm:pt>
    <dgm:pt modelId="{AAE41E7A-9385-4904-9D19-5D58AD6E3433}">
      <dgm:prSet phldrT="[Text]"/>
      <dgm:spPr/>
      <dgm:t>
        <a:bodyPr/>
        <a:lstStyle/>
        <a:p>
          <a:r>
            <a:rPr lang="en-US" dirty="0" smtClean="0"/>
            <a:t>WCDS</a:t>
          </a:r>
          <a:endParaRPr lang="en-GB" dirty="0"/>
        </a:p>
      </dgm:t>
    </dgm:pt>
    <dgm:pt modelId="{37EC7DAB-D37B-4276-BB88-C042C65AEF14}" type="parTrans" cxnId="{E92807C2-D77C-469B-B9F9-7C3F1D4F8759}">
      <dgm:prSet/>
      <dgm:spPr/>
      <dgm:t>
        <a:bodyPr/>
        <a:lstStyle/>
        <a:p>
          <a:endParaRPr lang="en-GB"/>
        </a:p>
      </dgm:t>
    </dgm:pt>
    <dgm:pt modelId="{F735DF8D-70FF-4122-A951-B899A5C038EF}" type="sibTrans" cxnId="{E92807C2-D77C-469B-B9F9-7C3F1D4F8759}">
      <dgm:prSet/>
      <dgm:spPr/>
      <dgm:t>
        <a:bodyPr/>
        <a:lstStyle/>
        <a:p>
          <a:endParaRPr lang="en-GB"/>
        </a:p>
      </dgm:t>
    </dgm:pt>
    <dgm:pt modelId="{9DD5FDBC-B105-439E-BCC1-9A835FFD3C90}">
      <dgm:prSet phldrT="[Text]"/>
      <dgm:spPr/>
      <dgm:t>
        <a:bodyPr/>
        <a:lstStyle/>
        <a:p>
          <a:r>
            <a:rPr lang="en-US" dirty="0" smtClean="0"/>
            <a:t>SaaS</a:t>
          </a:r>
          <a:endParaRPr lang="en-GB" dirty="0"/>
        </a:p>
      </dgm:t>
    </dgm:pt>
    <dgm:pt modelId="{C7308B70-DC3E-4C30-A886-853B3F6C3CF5}" type="parTrans" cxnId="{B86040CD-8364-4827-9E12-5D8A332D78BB}">
      <dgm:prSet/>
      <dgm:spPr/>
      <dgm:t>
        <a:bodyPr/>
        <a:lstStyle/>
        <a:p>
          <a:endParaRPr lang="en-GB"/>
        </a:p>
      </dgm:t>
    </dgm:pt>
    <dgm:pt modelId="{7B811C4C-9540-434D-89E7-DB4C0CB3F061}" type="sibTrans" cxnId="{B86040CD-8364-4827-9E12-5D8A332D78BB}">
      <dgm:prSet/>
      <dgm:spPr/>
      <dgm:t>
        <a:bodyPr/>
        <a:lstStyle/>
        <a:p>
          <a:endParaRPr lang="en-GB"/>
        </a:p>
      </dgm:t>
    </dgm:pt>
    <dgm:pt modelId="{28E2BC6C-E6E4-467D-978E-07DBC3BAC0F3}">
      <dgm:prSet phldrT="[Text]"/>
      <dgm:spPr/>
      <dgm:t>
        <a:bodyPr/>
        <a:lstStyle/>
        <a:p>
          <a:r>
            <a:rPr lang="en-US" dirty="0" smtClean="0"/>
            <a:t>Output </a:t>
          </a:r>
          <a:endParaRPr lang="en-GB" dirty="0"/>
        </a:p>
      </dgm:t>
    </dgm:pt>
    <dgm:pt modelId="{612DC50F-8896-45DA-A728-365DD409A809}" type="parTrans" cxnId="{51D7F3CD-0F06-474C-8384-39BCB37D118A}">
      <dgm:prSet/>
      <dgm:spPr/>
      <dgm:t>
        <a:bodyPr/>
        <a:lstStyle/>
        <a:p>
          <a:endParaRPr lang="en-GB"/>
        </a:p>
      </dgm:t>
    </dgm:pt>
    <dgm:pt modelId="{500B7A66-55F8-4086-830A-A9E44839B61C}" type="sibTrans" cxnId="{51D7F3CD-0F06-474C-8384-39BCB37D118A}">
      <dgm:prSet/>
      <dgm:spPr/>
      <dgm:t>
        <a:bodyPr/>
        <a:lstStyle/>
        <a:p>
          <a:endParaRPr lang="en-GB"/>
        </a:p>
      </dgm:t>
    </dgm:pt>
    <dgm:pt modelId="{A6D9DDCA-31B7-4B92-871D-E77C74294607}">
      <dgm:prSet phldrT="[Text]"/>
      <dgm:spPr/>
      <dgm:t>
        <a:bodyPr/>
        <a:lstStyle/>
        <a:p>
          <a:r>
            <a:rPr lang="en-US" dirty="0" smtClean="0"/>
            <a:t>Dashboard</a:t>
          </a:r>
          <a:endParaRPr lang="en-GB" dirty="0"/>
        </a:p>
      </dgm:t>
    </dgm:pt>
    <dgm:pt modelId="{129AF3B1-8342-436E-9D92-A8D2B1768840}" type="parTrans" cxnId="{B10C07B6-802C-4A79-9187-D8031DA551CF}">
      <dgm:prSet/>
      <dgm:spPr/>
      <dgm:t>
        <a:bodyPr/>
        <a:lstStyle/>
        <a:p>
          <a:endParaRPr lang="en-GB"/>
        </a:p>
      </dgm:t>
    </dgm:pt>
    <dgm:pt modelId="{59C222FD-1A82-40D2-B413-64B3C66E2158}" type="sibTrans" cxnId="{B10C07B6-802C-4A79-9187-D8031DA551CF}">
      <dgm:prSet/>
      <dgm:spPr/>
      <dgm:t>
        <a:bodyPr/>
        <a:lstStyle/>
        <a:p>
          <a:endParaRPr lang="en-GB"/>
        </a:p>
      </dgm:t>
    </dgm:pt>
    <dgm:pt modelId="{F6D99515-9B6C-4437-8C87-671D10287ED3}">
      <dgm:prSet phldrT="[Text]"/>
      <dgm:spPr/>
      <dgm:t>
        <a:bodyPr/>
        <a:lstStyle/>
        <a:p>
          <a:r>
            <a:rPr lang="en-US" dirty="0" smtClean="0"/>
            <a:t>Dendrogram </a:t>
          </a:r>
          <a:endParaRPr lang="en-GB" dirty="0"/>
        </a:p>
      </dgm:t>
    </dgm:pt>
    <dgm:pt modelId="{1E2D0CF9-8C89-4637-A00D-A3187790E4BD}" type="parTrans" cxnId="{22C3053E-B2B6-4532-93CD-F02A603AB7DC}">
      <dgm:prSet/>
      <dgm:spPr/>
      <dgm:t>
        <a:bodyPr/>
        <a:lstStyle/>
        <a:p>
          <a:endParaRPr lang="en-GB"/>
        </a:p>
      </dgm:t>
    </dgm:pt>
    <dgm:pt modelId="{3CCB26F6-10B6-48B6-A726-1D76D746F479}" type="sibTrans" cxnId="{22C3053E-B2B6-4532-93CD-F02A603AB7DC}">
      <dgm:prSet/>
      <dgm:spPr/>
      <dgm:t>
        <a:bodyPr/>
        <a:lstStyle/>
        <a:p>
          <a:endParaRPr lang="en-GB"/>
        </a:p>
      </dgm:t>
    </dgm:pt>
    <dgm:pt modelId="{4199DA8F-FC4C-4A4E-9E18-5A1811382FAF}">
      <dgm:prSet phldrT="[Text]"/>
      <dgm:spPr/>
      <dgm:t>
        <a:bodyPr/>
        <a:lstStyle/>
        <a:p>
          <a:r>
            <a:rPr lang="en-US" dirty="0" smtClean="0"/>
            <a:t>Similarity matrix </a:t>
          </a:r>
          <a:endParaRPr lang="en-GB" dirty="0"/>
        </a:p>
      </dgm:t>
    </dgm:pt>
    <dgm:pt modelId="{FE3F6493-9AC5-4BBC-97AB-81B06B350D28}" type="parTrans" cxnId="{F8481520-2B82-4A91-861C-275405D02D09}">
      <dgm:prSet/>
      <dgm:spPr/>
      <dgm:t>
        <a:bodyPr/>
        <a:lstStyle/>
        <a:p>
          <a:endParaRPr lang="en-GB"/>
        </a:p>
      </dgm:t>
    </dgm:pt>
    <dgm:pt modelId="{0DFFEC6E-144A-4203-820E-E60DB98E970D}" type="sibTrans" cxnId="{F8481520-2B82-4A91-861C-275405D02D09}">
      <dgm:prSet/>
      <dgm:spPr/>
      <dgm:t>
        <a:bodyPr/>
        <a:lstStyle/>
        <a:p>
          <a:endParaRPr lang="en-GB"/>
        </a:p>
      </dgm:t>
    </dgm:pt>
    <dgm:pt modelId="{E37FD208-A9E1-44E4-B0F4-0001EB45EFA2}">
      <dgm:prSet phldrT="[Text]"/>
      <dgm:spPr/>
      <dgm:t>
        <a:bodyPr/>
        <a:lstStyle/>
        <a:p>
          <a:r>
            <a:rPr lang="en-US" dirty="0" smtClean="0"/>
            <a:t>Heat map</a:t>
          </a:r>
          <a:endParaRPr lang="en-GB" dirty="0"/>
        </a:p>
      </dgm:t>
    </dgm:pt>
    <dgm:pt modelId="{89B2A85C-FF9A-45C3-A0BA-87ED15FEA070}" type="parTrans" cxnId="{445BAE6A-CA9C-4AC3-B5AF-533E3FD91DC0}">
      <dgm:prSet/>
      <dgm:spPr/>
      <dgm:t>
        <a:bodyPr/>
        <a:lstStyle/>
        <a:p>
          <a:endParaRPr lang="en-GB"/>
        </a:p>
      </dgm:t>
    </dgm:pt>
    <dgm:pt modelId="{3582D4DA-30C3-4991-A6B7-8AD326E54622}" type="sibTrans" cxnId="{445BAE6A-CA9C-4AC3-B5AF-533E3FD91DC0}">
      <dgm:prSet/>
      <dgm:spPr/>
      <dgm:t>
        <a:bodyPr/>
        <a:lstStyle/>
        <a:p>
          <a:endParaRPr lang="en-GB"/>
        </a:p>
      </dgm:t>
    </dgm:pt>
    <dgm:pt modelId="{B53366EA-8A4F-4CF4-B127-C77094F10DB1}">
      <dgm:prSet phldrT="[Text]"/>
      <dgm:spPr/>
      <dgm:t>
        <a:bodyPr/>
        <a:lstStyle/>
        <a:p>
          <a:r>
            <a:rPr lang="en-US" dirty="0" smtClean="0"/>
            <a:t>Hotspot </a:t>
          </a:r>
          <a:endParaRPr lang="en-GB" dirty="0"/>
        </a:p>
      </dgm:t>
    </dgm:pt>
    <dgm:pt modelId="{48090AE8-9486-4045-94A2-EFA7FFC8BDE6}" type="parTrans" cxnId="{8DCC3BD7-E611-4E75-9BA7-DE8F83BD2EA6}">
      <dgm:prSet/>
      <dgm:spPr/>
      <dgm:t>
        <a:bodyPr/>
        <a:lstStyle/>
        <a:p>
          <a:endParaRPr lang="en-GB"/>
        </a:p>
      </dgm:t>
    </dgm:pt>
    <dgm:pt modelId="{B7CF789A-6C6F-448C-9FCD-3D5F2775650A}" type="sibTrans" cxnId="{8DCC3BD7-E611-4E75-9BA7-DE8F83BD2EA6}">
      <dgm:prSet/>
      <dgm:spPr/>
      <dgm:t>
        <a:bodyPr/>
        <a:lstStyle/>
        <a:p>
          <a:endParaRPr lang="en-GB"/>
        </a:p>
      </dgm:t>
    </dgm:pt>
    <dgm:pt modelId="{D582EC4C-0EFA-46CE-9630-7FA42A7AA94B}">
      <dgm:prSet phldrT="[Text]"/>
      <dgm:spPr/>
      <dgm:t>
        <a:bodyPr/>
        <a:lstStyle/>
        <a:p>
          <a:r>
            <a:rPr lang="en-US" dirty="0" smtClean="0"/>
            <a:t>SI *</a:t>
          </a:r>
          <a:endParaRPr lang="en-GB" dirty="0"/>
        </a:p>
      </dgm:t>
    </dgm:pt>
    <dgm:pt modelId="{1D0DBCF2-D1F7-4863-95F6-168A2F316625}" type="parTrans" cxnId="{7F140E4D-F8A3-44FF-AE02-8584518BFFD8}">
      <dgm:prSet/>
      <dgm:spPr/>
    </dgm:pt>
    <dgm:pt modelId="{A9EA4C4C-061E-4157-8539-CDB6F99EACB1}" type="sibTrans" cxnId="{7F140E4D-F8A3-44FF-AE02-8584518BFFD8}">
      <dgm:prSet/>
      <dgm:spPr/>
    </dgm:pt>
    <dgm:pt modelId="{E0FA013B-8539-42BC-A61C-9162A5DED220}" type="pres">
      <dgm:prSet presAssocID="{3039D524-45A8-4982-A100-396FB37BD358}" presName="Name0" presStyleCnt="0">
        <dgm:presLayoutVars>
          <dgm:dir/>
          <dgm:resizeHandles val="exact"/>
        </dgm:presLayoutVars>
      </dgm:prSet>
      <dgm:spPr/>
      <dgm:t>
        <a:bodyPr/>
        <a:lstStyle/>
        <a:p>
          <a:endParaRPr lang="en-GB"/>
        </a:p>
      </dgm:t>
    </dgm:pt>
    <dgm:pt modelId="{07FD852F-5FB3-409C-95BA-0C8B635C8C73}" type="pres">
      <dgm:prSet presAssocID="{3039D524-45A8-4982-A100-396FB37BD358}" presName="fgShape" presStyleLbl="fgShp" presStyleIdx="0" presStyleCnt="1"/>
      <dgm:spPr/>
    </dgm:pt>
    <dgm:pt modelId="{59F2363F-EFED-444F-B2A8-9D85B3DE9825}" type="pres">
      <dgm:prSet presAssocID="{3039D524-45A8-4982-A100-396FB37BD358}" presName="linComp" presStyleCnt="0"/>
      <dgm:spPr/>
    </dgm:pt>
    <dgm:pt modelId="{FB4D26A5-9891-4182-8D21-ADCBB4C52F46}" type="pres">
      <dgm:prSet presAssocID="{35C28F2E-A743-483E-9F8C-A36E579DD649}" presName="compNode" presStyleCnt="0"/>
      <dgm:spPr/>
    </dgm:pt>
    <dgm:pt modelId="{F3D28C2B-5067-42E6-86C9-D635A8CB133E}" type="pres">
      <dgm:prSet presAssocID="{35C28F2E-A743-483E-9F8C-A36E579DD649}" presName="bkgdShape" presStyleLbl="node1" presStyleIdx="0" presStyleCnt="5"/>
      <dgm:spPr/>
      <dgm:t>
        <a:bodyPr/>
        <a:lstStyle/>
        <a:p>
          <a:endParaRPr lang="en-GB"/>
        </a:p>
      </dgm:t>
    </dgm:pt>
    <dgm:pt modelId="{4EA34155-EFB2-4A6E-BBAD-58047462ECB9}" type="pres">
      <dgm:prSet presAssocID="{35C28F2E-A743-483E-9F8C-A36E579DD649}" presName="nodeTx" presStyleLbl="node1" presStyleIdx="0" presStyleCnt="5">
        <dgm:presLayoutVars>
          <dgm:bulletEnabled val="1"/>
        </dgm:presLayoutVars>
      </dgm:prSet>
      <dgm:spPr/>
      <dgm:t>
        <a:bodyPr/>
        <a:lstStyle/>
        <a:p>
          <a:endParaRPr lang="en-GB"/>
        </a:p>
      </dgm:t>
    </dgm:pt>
    <dgm:pt modelId="{59F1903B-18BF-4BF6-A711-7FE2BDA05907}" type="pres">
      <dgm:prSet presAssocID="{35C28F2E-A743-483E-9F8C-A36E579DD649}" presName="invisiNode" presStyleLbl="node1" presStyleIdx="0" presStyleCnt="5"/>
      <dgm:spPr/>
    </dgm:pt>
    <dgm:pt modelId="{8730EA3F-85C2-421E-937A-DC8B52BA62AF}" type="pres">
      <dgm:prSet presAssocID="{35C28F2E-A743-483E-9F8C-A36E579DD649}"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pt>
    <dgm:pt modelId="{44704CB9-EFF5-436D-8E6F-285FDA84E597}" type="pres">
      <dgm:prSet presAssocID="{BD160695-0F96-40BC-B8E4-FDB8C69163D6}" presName="sibTrans" presStyleLbl="sibTrans2D1" presStyleIdx="0" presStyleCnt="0"/>
      <dgm:spPr/>
      <dgm:t>
        <a:bodyPr/>
        <a:lstStyle/>
        <a:p>
          <a:endParaRPr lang="en-GB"/>
        </a:p>
      </dgm:t>
    </dgm:pt>
    <dgm:pt modelId="{4A37BE9B-61D2-41DE-AA68-27DBD4C70A6E}" type="pres">
      <dgm:prSet presAssocID="{6B9C0AB7-66B2-4B47-BE5F-98EB1E8C2188}" presName="compNode" presStyleCnt="0"/>
      <dgm:spPr/>
    </dgm:pt>
    <dgm:pt modelId="{1FECFE34-B13D-4664-A16E-B78F98780901}" type="pres">
      <dgm:prSet presAssocID="{6B9C0AB7-66B2-4B47-BE5F-98EB1E8C2188}" presName="bkgdShape" presStyleLbl="node1" presStyleIdx="1" presStyleCnt="5"/>
      <dgm:spPr/>
      <dgm:t>
        <a:bodyPr/>
        <a:lstStyle/>
        <a:p>
          <a:endParaRPr lang="en-GB"/>
        </a:p>
      </dgm:t>
    </dgm:pt>
    <dgm:pt modelId="{964F60B1-D1A2-44E6-8C42-92DD282D71EC}" type="pres">
      <dgm:prSet presAssocID="{6B9C0AB7-66B2-4B47-BE5F-98EB1E8C2188}" presName="nodeTx" presStyleLbl="node1" presStyleIdx="1" presStyleCnt="5">
        <dgm:presLayoutVars>
          <dgm:bulletEnabled val="1"/>
        </dgm:presLayoutVars>
      </dgm:prSet>
      <dgm:spPr/>
      <dgm:t>
        <a:bodyPr/>
        <a:lstStyle/>
        <a:p>
          <a:endParaRPr lang="en-GB"/>
        </a:p>
      </dgm:t>
    </dgm:pt>
    <dgm:pt modelId="{D68056FB-DE61-4BEA-B72F-E879C1D0C3B7}" type="pres">
      <dgm:prSet presAssocID="{6B9C0AB7-66B2-4B47-BE5F-98EB1E8C2188}" presName="invisiNode" presStyleLbl="node1" presStyleIdx="1" presStyleCnt="5"/>
      <dgm:spPr/>
    </dgm:pt>
    <dgm:pt modelId="{C2F60DFD-706E-4A80-886F-8491E7D76612}" type="pres">
      <dgm:prSet presAssocID="{6B9C0AB7-66B2-4B47-BE5F-98EB1E8C2188}"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9DB18DC0-28A3-42D9-8E84-A0DA8D6286FB}" type="pres">
      <dgm:prSet presAssocID="{193A237C-9442-42D4-B029-2214A3259D2E}" presName="sibTrans" presStyleLbl="sibTrans2D1" presStyleIdx="0" presStyleCnt="0"/>
      <dgm:spPr/>
      <dgm:t>
        <a:bodyPr/>
        <a:lstStyle/>
        <a:p>
          <a:endParaRPr lang="en-GB"/>
        </a:p>
      </dgm:t>
    </dgm:pt>
    <dgm:pt modelId="{5C1F22F5-5747-49CD-8B6D-D2C2DBF90E6C}" type="pres">
      <dgm:prSet presAssocID="{42EECE6F-6C03-4AAD-8ABD-D3B402C01030}" presName="compNode" presStyleCnt="0"/>
      <dgm:spPr/>
    </dgm:pt>
    <dgm:pt modelId="{50FC3E62-5C2D-4193-A772-0AF26EE295B7}" type="pres">
      <dgm:prSet presAssocID="{42EECE6F-6C03-4AAD-8ABD-D3B402C01030}" presName="bkgdShape" presStyleLbl="node1" presStyleIdx="2" presStyleCnt="5"/>
      <dgm:spPr/>
      <dgm:t>
        <a:bodyPr/>
        <a:lstStyle/>
        <a:p>
          <a:endParaRPr lang="en-GB"/>
        </a:p>
      </dgm:t>
    </dgm:pt>
    <dgm:pt modelId="{529A60C7-1516-4EDC-95DC-CAFF97098359}" type="pres">
      <dgm:prSet presAssocID="{42EECE6F-6C03-4AAD-8ABD-D3B402C01030}" presName="nodeTx" presStyleLbl="node1" presStyleIdx="2" presStyleCnt="5">
        <dgm:presLayoutVars>
          <dgm:bulletEnabled val="1"/>
        </dgm:presLayoutVars>
      </dgm:prSet>
      <dgm:spPr/>
      <dgm:t>
        <a:bodyPr/>
        <a:lstStyle/>
        <a:p>
          <a:endParaRPr lang="en-GB"/>
        </a:p>
      </dgm:t>
    </dgm:pt>
    <dgm:pt modelId="{A2A43880-6A8E-4C94-BEAD-4FB03DFA81D9}" type="pres">
      <dgm:prSet presAssocID="{42EECE6F-6C03-4AAD-8ABD-D3B402C01030}" presName="invisiNode" presStyleLbl="node1" presStyleIdx="2" presStyleCnt="5"/>
      <dgm:spPr/>
    </dgm:pt>
    <dgm:pt modelId="{0A8D89C2-35E8-4D6A-B6B7-0A53EEA9DE79}" type="pres">
      <dgm:prSet presAssocID="{42EECE6F-6C03-4AAD-8ABD-D3B402C01030}"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ECFBB4A1-3555-434E-84CB-FEEB4D7833A5}" type="pres">
      <dgm:prSet presAssocID="{1FE3E6F4-6127-4A3E-A7E1-B9CBFF5426BD}" presName="sibTrans" presStyleLbl="sibTrans2D1" presStyleIdx="0" presStyleCnt="0"/>
      <dgm:spPr/>
      <dgm:t>
        <a:bodyPr/>
        <a:lstStyle/>
        <a:p>
          <a:endParaRPr lang="en-GB"/>
        </a:p>
      </dgm:t>
    </dgm:pt>
    <dgm:pt modelId="{CC054AD9-2498-4741-85B5-11BF75154E1F}" type="pres">
      <dgm:prSet presAssocID="{B7A4E1AB-1BED-4283-B4A7-89157CC24EB7}" presName="compNode" presStyleCnt="0"/>
      <dgm:spPr/>
    </dgm:pt>
    <dgm:pt modelId="{D1E2EBFE-44DD-46C0-9344-527FD596AE06}" type="pres">
      <dgm:prSet presAssocID="{B7A4E1AB-1BED-4283-B4A7-89157CC24EB7}" presName="bkgdShape" presStyleLbl="node1" presStyleIdx="3" presStyleCnt="5"/>
      <dgm:spPr/>
      <dgm:t>
        <a:bodyPr/>
        <a:lstStyle/>
        <a:p>
          <a:endParaRPr lang="en-GB"/>
        </a:p>
      </dgm:t>
    </dgm:pt>
    <dgm:pt modelId="{2E80D6C1-57B0-49BB-8D4D-A364DBD94503}" type="pres">
      <dgm:prSet presAssocID="{B7A4E1AB-1BED-4283-B4A7-89157CC24EB7}" presName="nodeTx" presStyleLbl="node1" presStyleIdx="3" presStyleCnt="5">
        <dgm:presLayoutVars>
          <dgm:bulletEnabled val="1"/>
        </dgm:presLayoutVars>
      </dgm:prSet>
      <dgm:spPr/>
      <dgm:t>
        <a:bodyPr/>
        <a:lstStyle/>
        <a:p>
          <a:endParaRPr lang="en-GB"/>
        </a:p>
      </dgm:t>
    </dgm:pt>
    <dgm:pt modelId="{3CB5F66F-0D36-42B8-8934-48393974AE44}" type="pres">
      <dgm:prSet presAssocID="{B7A4E1AB-1BED-4283-B4A7-89157CC24EB7}" presName="invisiNode" presStyleLbl="node1" presStyleIdx="3" presStyleCnt="5"/>
      <dgm:spPr/>
    </dgm:pt>
    <dgm:pt modelId="{EE415CF1-5CBD-4ED5-9B3A-D8D7FC583E73}" type="pres">
      <dgm:prSet presAssocID="{B7A4E1AB-1BED-4283-B4A7-89157CC24EB7}"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 modelId="{CEB550CB-FC52-4D2A-8BAC-A28E63CC59D3}" type="pres">
      <dgm:prSet presAssocID="{CC8F8099-9FEB-4595-A083-E4B733A7E67B}" presName="sibTrans" presStyleLbl="sibTrans2D1" presStyleIdx="0" presStyleCnt="0"/>
      <dgm:spPr/>
      <dgm:t>
        <a:bodyPr/>
        <a:lstStyle/>
        <a:p>
          <a:endParaRPr lang="en-GB"/>
        </a:p>
      </dgm:t>
    </dgm:pt>
    <dgm:pt modelId="{ADCB612C-96EF-4BF5-BCFB-E69658AA36AA}" type="pres">
      <dgm:prSet presAssocID="{28E2BC6C-E6E4-467D-978E-07DBC3BAC0F3}" presName="compNode" presStyleCnt="0"/>
      <dgm:spPr/>
    </dgm:pt>
    <dgm:pt modelId="{ED09A741-5ACA-4C66-8725-00DCBA86402F}" type="pres">
      <dgm:prSet presAssocID="{28E2BC6C-E6E4-467D-978E-07DBC3BAC0F3}" presName="bkgdShape" presStyleLbl="node1" presStyleIdx="4" presStyleCnt="5"/>
      <dgm:spPr/>
      <dgm:t>
        <a:bodyPr/>
        <a:lstStyle/>
        <a:p>
          <a:endParaRPr lang="en-GB"/>
        </a:p>
      </dgm:t>
    </dgm:pt>
    <dgm:pt modelId="{6A0F0D63-2A79-404A-B527-173C4DB200D7}" type="pres">
      <dgm:prSet presAssocID="{28E2BC6C-E6E4-467D-978E-07DBC3BAC0F3}" presName="nodeTx" presStyleLbl="node1" presStyleIdx="4" presStyleCnt="5">
        <dgm:presLayoutVars>
          <dgm:bulletEnabled val="1"/>
        </dgm:presLayoutVars>
      </dgm:prSet>
      <dgm:spPr/>
      <dgm:t>
        <a:bodyPr/>
        <a:lstStyle/>
        <a:p>
          <a:endParaRPr lang="en-GB"/>
        </a:p>
      </dgm:t>
    </dgm:pt>
    <dgm:pt modelId="{0EB1B969-CB94-493D-B80E-AFB75FB80B52}" type="pres">
      <dgm:prSet presAssocID="{28E2BC6C-E6E4-467D-978E-07DBC3BAC0F3}" presName="invisiNode" presStyleLbl="node1" presStyleIdx="4" presStyleCnt="5"/>
      <dgm:spPr/>
    </dgm:pt>
    <dgm:pt modelId="{3D865121-5EE0-41BC-8BEC-1D2306C782FF}" type="pres">
      <dgm:prSet presAssocID="{28E2BC6C-E6E4-467D-978E-07DBC3BAC0F3}"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pt>
  </dgm:ptLst>
  <dgm:cxnLst>
    <dgm:cxn modelId="{6404713F-CDC9-45F6-A5DF-511FD43DCA4C}" type="presOf" srcId="{1FE3E6F4-6127-4A3E-A7E1-B9CBFF5426BD}" destId="{ECFBB4A1-3555-434E-84CB-FEEB4D7833A5}" srcOrd="0" destOrd="0" presId="urn:microsoft.com/office/officeart/2005/8/layout/hList7"/>
    <dgm:cxn modelId="{BD9C23BD-D78B-4A8D-9E66-4D971D103429}" srcId="{35C28F2E-A743-483E-9F8C-A36E579DD649}" destId="{A859D0C9-EB6F-4199-8A59-549310E88DAD}" srcOrd="0" destOrd="0" parTransId="{182BABE3-BA15-4991-B6D2-076E71CA7059}" sibTransId="{C586F756-CA75-4621-9B73-2B5BE13478AA}"/>
    <dgm:cxn modelId="{0720515A-617F-4496-8F5A-2D82D41E53D5}" type="presOf" srcId="{B53366EA-8A4F-4CF4-B127-C77094F10DB1}" destId="{6A0F0D63-2A79-404A-B527-173C4DB200D7}" srcOrd="1" destOrd="5" presId="urn:microsoft.com/office/officeart/2005/8/layout/hList7"/>
    <dgm:cxn modelId="{B10C07B6-802C-4A79-9187-D8031DA551CF}" srcId="{28E2BC6C-E6E4-467D-978E-07DBC3BAC0F3}" destId="{A6D9DDCA-31B7-4B92-871D-E77C74294607}" srcOrd="0" destOrd="0" parTransId="{129AF3B1-8342-436E-9D92-A8D2B1768840}" sibTransId="{59C222FD-1A82-40D2-B413-64B3C66E2158}"/>
    <dgm:cxn modelId="{DBF232BF-C97B-4B79-A857-BCE6D940E590}" type="presOf" srcId="{9DD5FDBC-B105-439E-BCC1-9A835FFD3C90}" destId="{964F60B1-D1A2-44E6-8C42-92DD282D71EC}" srcOrd="1" destOrd="2" presId="urn:microsoft.com/office/officeart/2005/8/layout/hList7"/>
    <dgm:cxn modelId="{3D879EFD-E9F6-4521-A0F0-21C7BF3758AA}" type="presOf" srcId="{4199DA8F-FC4C-4A4E-9E18-5A1811382FAF}" destId="{6A0F0D63-2A79-404A-B527-173C4DB200D7}" srcOrd="1" destOrd="3" presId="urn:microsoft.com/office/officeart/2005/8/layout/hList7"/>
    <dgm:cxn modelId="{51D7F3CD-0F06-474C-8384-39BCB37D118A}" srcId="{3039D524-45A8-4982-A100-396FB37BD358}" destId="{28E2BC6C-E6E4-467D-978E-07DBC3BAC0F3}" srcOrd="4" destOrd="0" parTransId="{612DC50F-8896-45DA-A728-365DD409A809}" sibTransId="{500B7A66-55F8-4086-830A-A9E44839B61C}"/>
    <dgm:cxn modelId="{4D5EF89B-6015-420D-B008-3F990A9D4A49}" type="presOf" srcId="{35C28F2E-A743-483E-9F8C-A36E579DD649}" destId="{4EA34155-EFB2-4A6E-BBAD-58047462ECB9}" srcOrd="1" destOrd="0" presId="urn:microsoft.com/office/officeart/2005/8/layout/hList7"/>
    <dgm:cxn modelId="{7F140E4D-F8A3-44FF-AE02-8584518BFFD8}" srcId="{6B9C0AB7-66B2-4B47-BE5F-98EB1E8C2188}" destId="{D582EC4C-0EFA-46CE-9630-7FA42A7AA94B}" srcOrd="2" destOrd="0" parTransId="{1D0DBCF2-D1F7-4863-95F6-168A2F316625}" sibTransId="{A9EA4C4C-061E-4157-8539-CDB6F99EACB1}"/>
    <dgm:cxn modelId="{D672D291-BD9B-426A-96F2-EAFC3D588CAE}" type="presOf" srcId="{28E2BC6C-E6E4-467D-978E-07DBC3BAC0F3}" destId="{ED09A741-5ACA-4C66-8725-00DCBA86402F}" srcOrd="0" destOrd="0" presId="urn:microsoft.com/office/officeart/2005/8/layout/hList7"/>
    <dgm:cxn modelId="{6B0FD086-41E0-4E60-9A3E-7C877939BBCE}" type="presOf" srcId="{42EECE6F-6C03-4AAD-8ABD-D3B402C01030}" destId="{50FC3E62-5C2D-4193-A772-0AF26EE295B7}" srcOrd="0" destOrd="0" presId="urn:microsoft.com/office/officeart/2005/8/layout/hList7"/>
    <dgm:cxn modelId="{9203D2F5-5E12-401E-9C17-064ADFBFCFF2}" type="presOf" srcId="{E37FD208-A9E1-44E4-B0F4-0001EB45EFA2}" destId="{6A0F0D63-2A79-404A-B527-173C4DB200D7}" srcOrd="1" destOrd="4" presId="urn:microsoft.com/office/officeart/2005/8/layout/hList7"/>
    <dgm:cxn modelId="{7E7A0516-2AF4-44E3-8726-251CD91E38C8}" type="presOf" srcId="{87B098F0-4C75-42C0-9839-31BA13C4DC41}" destId="{2E80D6C1-57B0-49BB-8D4D-A364DBD94503}" srcOrd="1" destOrd="2" presId="urn:microsoft.com/office/officeart/2005/8/layout/hList7"/>
    <dgm:cxn modelId="{8DCC3BD7-E611-4E75-9BA7-DE8F83BD2EA6}" srcId="{28E2BC6C-E6E4-467D-978E-07DBC3BAC0F3}" destId="{B53366EA-8A4F-4CF4-B127-C77094F10DB1}" srcOrd="4" destOrd="0" parTransId="{48090AE8-9486-4045-94A2-EFA7FFC8BDE6}" sibTransId="{B7CF789A-6C6F-448C-9FCD-3D5F2775650A}"/>
    <dgm:cxn modelId="{22C3053E-B2B6-4532-93CD-F02A603AB7DC}" srcId="{28E2BC6C-E6E4-467D-978E-07DBC3BAC0F3}" destId="{F6D99515-9B6C-4437-8C87-671D10287ED3}" srcOrd="1" destOrd="0" parTransId="{1E2D0CF9-8C89-4637-A00D-A3187790E4BD}" sibTransId="{3CCB26F6-10B6-48B6-A726-1D76D746F479}"/>
    <dgm:cxn modelId="{1F2A79B1-4B4B-45EE-B646-2C937097FAA7}" type="presOf" srcId="{28E2BC6C-E6E4-467D-978E-07DBC3BAC0F3}" destId="{6A0F0D63-2A79-404A-B527-173C4DB200D7}" srcOrd="1" destOrd="0" presId="urn:microsoft.com/office/officeart/2005/8/layout/hList7"/>
    <dgm:cxn modelId="{B86040CD-8364-4827-9E12-5D8A332D78BB}" srcId="{6B9C0AB7-66B2-4B47-BE5F-98EB1E8C2188}" destId="{9DD5FDBC-B105-439E-BCC1-9A835FFD3C90}" srcOrd="1" destOrd="0" parTransId="{C7308B70-DC3E-4C30-A886-853B3F6C3CF5}" sibTransId="{7B811C4C-9540-434D-89E7-DB4C0CB3F061}"/>
    <dgm:cxn modelId="{6D6D0E74-72C3-46AF-976E-A719488F70ED}" srcId="{3039D524-45A8-4982-A100-396FB37BD358}" destId="{B7A4E1AB-1BED-4283-B4A7-89157CC24EB7}" srcOrd="3" destOrd="0" parTransId="{628ABD08-A05C-4895-B900-0E4EDFE8B8F9}" sibTransId="{CC8F8099-9FEB-4595-A083-E4B733A7E67B}"/>
    <dgm:cxn modelId="{03A9F775-5294-4A54-8343-D460AC2B6129}" type="presOf" srcId="{D582EC4C-0EFA-46CE-9630-7FA42A7AA94B}" destId="{1FECFE34-B13D-4664-A16E-B78F98780901}" srcOrd="0" destOrd="3" presId="urn:microsoft.com/office/officeart/2005/8/layout/hList7"/>
    <dgm:cxn modelId="{A951BF41-30AE-423F-8A62-6CE7E9A2FEFB}" type="presOf" srcId="{42EECE6F-6C03-4AAD-8ABD-D3B402C01030}" destId="{529A60C7-1516-4EDC-95DC-CAFF97098359}" srcOrd="1" destOrd="0" presId="urn:microsoft.com/office/officeart/2005/8/layout/hList7"/>
    <dgm:cxn modelId="{ADFC686F-FFC0-4484-99C3-BBA1AE50C7B8}" type="presOf" srcId="{97270D38-F78F-416E-97CD-1D3EECE13935}" destId="{529A60C7-1516-4EDC-95DC-CAFF97098359}" srcOrd="1" destOrd="1" presId="urn:microsoft.com/office/officeart/2005/8/layout/hList7"/>
    <dgm:cxn modelId="{445BAE6A-CA9C-4AC3-B5AF-533E3FD91DC0}" srcId="{28E2BC6C-E6E4-467D-978E-07DBC3BAC0F3}" destId="{E37FD208-A9E1-44E4-B0F4-0001EB45EFA2}" srcOrd="3" destOrd="0" parTransId="{89B2A85C-FF9A-45C3-A0BA-87ED15FEA070}" sibTransId="{3582D4DA-30C3-4991-A6B7-8AD326E54622}"/>
    <dgm:cxn modelId="{F7159DDE-0F67-4210-8072-56F77EB66BAF}" srcId="{3039D524-45A8-4982-A100-396FB37BD358}" destId="{35C28F2E-A743-483E-9F8C-A36E579DD649}" srcOrd="0" destOrd="0" parTransId="{84DBEA81-88D6-4CDF-8080-D48CB8141B97}" sibTransId="{BD160695-0F96-40BC-B8E4-FDB8C69163D6}"/>
    <dgm:cxn modelId="{55FBFA2D-E011-445E-8979-CE0EE1343FC0}" type="presOf" srcId="{447E4100-9C79-4B03-B135-355767B8B5D2}" destId="{F3D28C2B-5067-42E6-86C9-D635A8CB133E}" srcOrd="0" destOrd="2" presId="urn:microsoft.com/office/officeart/2005/8/layout/hList7"/>
    <dgm:cxn modelId="{F8481520-2B82-4A91-861C-275405D02D09}" srcId="{28E2BC6C-E6E4-467D-978E-07DBC3BAC0F3}" destId="{4199DA8F-FC4C-4A4E-9E18-5A1811382FAF}" srcOrd="2" destOrd="0" parTransId="{FE3F6493-9AC5-4BBC-97AB-81B06B350D28}" sibTransId="{0DFFEC6E-144A-4203-820E-E60DB98E970D}"/>
    <dgm:cxn modelId="{8F4A94B2-BD04-4FFB-A99C-A275D99AE6AB}" type="presOf" srcId="{97270D38-F78F-416E-97CD-1D3EECE13935}" destId="{50FC3E62-5C2D-4193-A772-0AF26EE295B7}" srcOrd="0" destOrd="1" presId="urn:microsoft.com/office/officeart/2005/8/layout/hList7"/>
    <dgm:cxn modelId="{6FBE0EDE-1A3C-40F0-B476-78B4BE093834}" srcId="{3039D524-45A8-4982-A100-396FB37BD358}" destId="{42EECE6F-6C03-4AAD-8ABD-D3B402C01030}" srcOrd="2" destOrd="0" parTransId="{B3234790-785D-409C-A382-CE0454011243}" sibTransId="{1FE3E6F4-6127-4A3E-A7E1-B9CBFF5426BD}"/>
    <dgm:cxn modelId="{2144C03E-83DF-4A17-8704-FB5B1831F175}" type="presOf" srcId="{BD160695-0F96-40BC-B8E4-FDB8C69163D6}" destId="{44704CB9-EFF5-436D-8E6F-285FDA84E597}" srcOrd="0" destOrd="0" presId="urn:microsoft.com/office/officeart/2005/8/layout/hList7"/>
    <dgm:cxn modelId="{443B5AAB-5BC4-4F71-976B-A2A9B98F0047}" type="presOf" srcId="{A6D9DDCA-31B7-4B92-871D-E77C74294607}" destId="{ED09A741-5ACA-4C66-8725-00DCBA86402F}" srcOrd="0" destOrd="1" presId="urn:microsoft.com/office/officeart/2005/8/layout/hList7"/>
    <dgm:cxn modelId="{D1FB1314-B6F0-4EA8-8757-9CCAA8720B06}" type="presOf" srcId="{6B9C0AB7-66B2-4B47-BE5F-98EB1E8C2188}" destId="{1FECFE34-B13D-4664-A16E-B78F98780901}" srcOrd="0" destOrd="0" presId="urn:microsoft.com/office/officeart/2005/8/layout/hList7"/>
    <dgm:cxn modelId="{28C25ED0-CE10-4B4F-B67E-5F9C2C12F5B3}" type="presOf" srcId="{193A237C-9442-42D4-B029-2214A3259D2E}" destId="{9DB18DC0-28A3-42D9-8E84-A0DA8D6286FB}" srcOrd="0" destOrd="0" presId="urn:microsoft.com/office/officeart/2005/8/layout/hList7"/>
    <dgm:cxn modelId="{944F86BD-6A1C-45D1-AFA8-44B43A9DE1C1}" type="presOf" srcId="{FA80E1E4-37A2-45C8-8EE7-915B39F3EBD2}" destId="{2E80D6C1-57B0-49BB-8D4D-A364DBD94503}" srcOrd="1" destOrd="1" presId="urn:microsoft.com/office/officeart/2005/8/layout/hList7"/>
    <dgm:cxn modelId="{0D670304-CC4F-4FBD-9779-03861223DDB9}" type="presOf" srcId="{AAE41E7A-9385-4904-9D19-5D58AD6E3433}" destId="{964F60B1-D1A2-44E6-8C42-92DD282D71EC}" srcOrd="1" destOrd="1" presId="urn:microsoft.com/office/officeart/2005/8/layout/hList7"/>
    <dgm:cxn modelId="{FADCA2F7-FE6E-48F2-ABB3-2F5BD8CF1B32}" type="presOf" srcId="{A6D9DDCA-31B7-4B92-871D-E77C74294607}" destId="{6A0F0D63-2A79-404A-B527-173C4DB200D7}" srcOrd="1" destOrd="1" presId="urn:microsoft.com/office/officeart/2005/8/layout/hList7"/>
    <dgm:cxn modelId="{AFC90000-60F7-4BD9-AA2A-C14F3EA05596}" type="presOf" srcId="{F6D99515-9B6C-4437-8C87-671D10287ED3}" destId="{6A0F0D63-2A79-404A-B527-173C4DB200D7}" srcOrd="1" destOrd="2" presId="urn:microsoft.com/office/officeart/2005/8/layout/hList7"/>
    <dgm:cxn modelId="{0E4F956C-F3F2-4E88-BE36-F01BF8EEAE70}" type="presOf" srcId="{FA80E1E4-37A2-45C8-8EE7-915B39F3EBD2}" destId="{D1E2EBFE-44DD-46C0-9344-527FD596AE06}" srcOrd="0" destOrd="1" presId="urn:microsoft.com/office/officeart/2005/8/layout/hList7"/>
    <dgm:cxn modelId="{238C254E-3A30-4509-99BD-D1DF3DA4B95C}" type="presOf" srcId="{447E4100-9C79-4B03-B135-355767B8B5D2}" destId="{4EA34155-EFB2-4A6E-BBAD-58047462ECB9}" srcOrd="1" destOrd="2" presId="urn:microsoft.com/office/officeart/2005/8/layout/hList7"/>
    <dgm:cxn modelId="{387DBDB8-8C7C-45BB-B03D-05BB897FFD59}" type="presOf" srcId="{CC8F8099-9FEB-4595-A083-E4B733A7E67B}" destId="{CEB550CB-FC52-4D2A-8BAC-A28E63CC59D3}" srcOrd="0" destOrd="0" presId="urn:microsoft.com/office/officeart/2005/8/layout/hList7"/>
    <dgm:cxn modelId="{27C42A63-7336-42FA-BAE1-437A3044A265}" srcId="{B7A4E1AB-1BED-4283-B4A7-89157CC24EB7}" destId="{FA80E1E4-37A2-45C8-8EE7-915B39F3EBD2}" srcOrd="0" destOrd="0" parTransId="{DA71EA32-5118-4240-A331-2770B6F10026}" sibTransId="{94C248FA-E6AC-433C-80E7-EEC9D9A3D2E8}"/>
    <dgm:cxn modelId="{F748B007-9D34-4A7A-8578-DC1262DEC7ED}" type="presOf" srcId="{E37FD208-A9E1-44E4-B0F4-0001EB45EFA2}" destId="{ED09A741-5ACA-4C66-8725-00DCBA86402F}" srcOrd="0" destOrd="4" presId="urn:microsoft.com/office/officeart/2005/8/layout/hList7"/>
    <dgm:cxn modelId="{294636AF-73A5-453F-AA11-9DDCFD4394ED}" type="presOf" srcId="{B7A4E1AB-1BED-4283-B4A7-89157CC24EB7}" destId="{D1E2EBFE-44DD-46C0-9344-527FD596AE06}" srcOrd="0" destOrd="0" presId="urn:microsoft.com/office/officeart/2005/8/layout/hList7"/>
    <dgm:cxn modelId="{E203690C-C135-477E-863E-A2E7DAE47D25}" type="presOf" srcId="{4199DA8F-FC4C-4A4E-9E18-5A1811382FAF}" destId="{ED09A741-5ACA-4C66-8725-00DCBA86402F}" srcOrd="0" destOrd="3" presId="urn:microsoft.com/office/officeart/2005/8/layout/hList7"/>
    <dgm:cxn modelId="{E4910D96-D336-48D3-AF55-B7FAF299A314}" srcId="{42EECE6F-6C03-4AAD-8ABD-D3B402C01030}" destId="{97270D38-F78F-416E-97CD-1D3EECE13935}" srcOrd="0" destOrd="0" parTransId="{00A84344-EEEE-4897-8E1D-9B20BB31AB3B}" sibTransId="{06EA51BB-3258-4D39-8A2F-F02ED6F23500}"/>
    <dgm:cxn modelId="{8AB6DDC3-01D8-4DBB-982F-6A6A9398F977}" type="presOf" srcId="{6B9C0AB7-66B2-4B47-BE5F-98EB1E8C2188}" destId="{964F60B1-D1A2-44E6-8C42-92DD282D71EC}" srcOrd="1" destOrd="0" presId="urn:microsoft.com/office/officeart/2005/8/layout/hList7"/>
    <dgm:cxn modelId="{483B3FBD-B398-4597-A94E-2AFEF33D2DCC}" type="presOf" srcId="{A859D0C9-EB6F-4199-8A59-549310E88DAD}" destId="{F3D28C2B-5067-42E6-86C9-D635A8CB133E}" srcOrd="0" destOrd="1" presId="urn:microsoft.com/office/officeart/2005/8/layout/hList7"/>
    <dgm:cxn modelId="{CC61D077-1349-4488-AEFD-1E3295DDD577}" type="presOf" srcId="{D582EC4C-0EFA-46CE-9630-7FA42A7AA94B}" destId="{964F60B1-D1A2-44E6-8C42-92DD282D71EC}" srcOrd="1" destOrd="3" presId="urn:microsoft.com/office/officeart/2005/8/layout/hList7"/>
    <dgm:cxn modelId="{A805EF9C-4C33-4FB3-A8BD-3D905B38D479}" type="presOf" srcId="{3039D524-45A8-4982-A100-396FB37BD358}" destId="{E0FA013B-8539-42BC-A61C-9162A5DED220}" srcOrd="0" destOrd="0" presId="urn:microsoft.com/office/officeart/2005/8/layout/hList7"/>
    <dgm:cxn modelId="{E92807C2-D77C-469B-B9F9-7C3F1D4F8759}" srcId="{6B9C0AB7-66B2-4B47-BE5F-98EB1E8C2188}" destId="{AAE41E7A-9385-4904-9D19-5D58AD6E3433}" srcOrd="0" destOrd="0" parTransId="{37EC7DAB-D37B-4276-BB88-C042C65AEF14}" sibTransId="{F735DF8D-70FF-4122-A951-B899A5C038EF}"/>
    <dgm:cxn modelId="{E776DDB9-5F75-48B9-9D1C-DFAC417410AD}" srcId="{B7A4E1AB-1BED-4283-B4A7-89157CC24EB7}" destId="{87B098F0-4C75-42C0-9839-31BA13C4DC41}" srcOrd="1" destOrd="0" parTransId="{F3EE6A95-39D2-4F8A-8C2F-0F3E5E09807A}" sibTransId="{D30D0B59-E92D-457C-97FB-14C5B7914054}"/>
    <dgm:cxn modelId="{BE65D7EC-4E4F-4F10-97FD-C4625FAAB424}" type="presOf" srcId="{A859D0C9-EB6F-4199-8A59-549310E88DAD}" destId="{4EA34155-EFB2-4A6E-BBAD-58047462ECB9}" srcOrd="1" destOrd="1" presId="urn:microsoft.com/office/officeart/2005/8/layout/hList7"/>
    <dgm:cxn modelId="{5B043330-BEF7-4B44-8537-CED61F9A0334}" type="presOf" srcId="{35C28F2E-A743-483E-9F8C-A36E579DD649}" destId="{F3D28C2B-5067-42E6-86C9-D635A8CB133E}" srcOrd="0" destOrd="0" presId="urn:microsoft.com/office/officeart/2005/8/layout/hList7"/>
    <dgm:cxn modelId="{E9EE3894-E37A-4AB9-A3BE-5E8DE3ADA0EE}" type="presOf" srcId="{87B098F0-4C75-42C0-9839-31BA13C4DC41}" destId="{D1E2EBFE-44DD-46C0-9344-527FD596AE06}" srcOrd="0" destOrd="2" presId="urn:microsoft.com/office/officeart/2005/8/layout/hList7"/>
    <dgm:cxn modelId="{345552D3-FBD8-4877-8A47-75314AFEA140}" type="presOf" srcId="{F6D99515-9B6C-4437-8C87-671D10287ED3}" destId="{ED09A741-5ACA-4C66-8725-00DCBA86402F}" srcOrd="0" destOrd="2" presId="urn:microsoft.com/office/officeart/2005/8/layout/hList7"/>
    <dgm:cxn modelId="{B519080E-93C4-4570-865D-87BF9044AD3C}" srcId="{35C28F2E-A743-483E-9F8C-A36E579DD649}" destId="{447E4100-9C79-4B03-B135-355767B8B5D2}" srcOrd="1" destOrd="0" parTransId="{8738BFDA-03AC-4949-9659-2FB19099D09B}" sibTransId="{F8583692-E816-429F-9106-745872107655}"/>
    <dgm:cxn modelId="{72FF4F70-0D9E-49F1-94B4-34910A39291E}" srcId="{3039D524-45A8-4982-A100-396FB37BD358}" destId="{6B9C0AB7-66B2-4B47-BE5F-98EB1E8C2188}" srcOrd="1" destOrd="0" parTransId="{8E1697EE-93DC-41E3-9DC6-B18D0A932A5C}" sibTransId="{193A237C-9442-42D4-B029-2214A3259D2E}"/>
    <dgm:cxn modelId="{6447D761-6F86-46D7-A429-800839A439E6}" type="presOf" srcId="{B53366EA-8A4F-4CF4-B127-C77094F10DB1}" destId="{ED09A741-5ACA-4C66-8725-00DCBA86402F}" srcOrd="0" destOrd="5" presId="urn:microsoft.com/office/officeart/2005/8/layout/hList7"/>
    <dgm:cxn modelId="{2C665A67-FD58-4236-A943-584F3C0260AE}" type="presOf" srcId="{AAE41E7A-9385-4904-9D19-5D58AD6E3433}" destId="{1FECFE34-B13D-4664-A16E-B78F98780901}" srcOrd="0" destOrd="1" presId="urn:microsoft.com/office/officeart/2005/8/layout/hList7"/>
    <dgm:cxn modelId="{D4C69507-F125-4E26-95DD-327BF9638F3E}" type="presOf" srcId="{B7A4E1AB-1BED-4283-B4A7-89157CC24EB7}" destId="{2E80D6C1-57B0-49BB-8D4D-A364DBD94503}" srcOrd="1" destOrd="0" presId="urn:microsoft.com/office/officeart/2005/8/layout/hList7"/>
    <dgm:cxn modelId="{44E724AF-9FA1-45D6-B33F-52C6F1D967F5}" type="presOf" srcId="{9DD5FDBC-B105-439E-BCC1-9A835FFD3C90}" destId="{1FECFE34-B13D-4664-A16E-B78F98780901}" srcOrd="0" destOrd="2" presId="urn:microsoft.com/office/officeart/2005/8/layout/hList7"/>
    <dgm:cxn modelId="{D9A80282-3B84-492E-A4FA-C3DF6BC736B5}" type="presParOf" srcId="{E0FA013B-8539-42BC-A61C-9162A5DED220}" destId="{07FD852F-5FB3-409C-95BA-0C8B635C8C73}" srcOrd="0" destOrd="0" presId="urn:microsoft.com/office/officeart/2005/8/layout/hList7"/>
    <dgm:cxn modelId="{2007E704-3C41-4AF4-B0B6-EA9FFA4BD524}" type="presParOf" srcId="{E0FA013B-8539-42BC-A61C-9162A5DED220}" destId="{59F2363F-EFED-444F-B2A8-9D85B3DE9825}" srcOrd="1" destOrd="0" presId="urn:microsoft.com/office/officeart/2005/8/layout/hList7"/>
    <dgm:cxn modelId="{2CDFE830-AF68-4C10-96DD-31B508959569}" type="presParOf" srcId="{59F2363F-EFED-444F-B2A8-9D85B3DE9825}" destId="{FB4D26A5-9891-4182-8D21-ADCBB4C52F46}" srcOrd="0" destOrd="0" presId="urn:microsoft.com/office/officeart/2005/8/layout/hList7"/>
    <dgm:cxn modelId="{70BE56AC-91EA-4782-9A7E-371853DB1567}" type="presParOf" srcId="{FB4D26A5-9891-4182-8D21-ADCBB4C52F46}" destId="{F3D28C2B-5067-42E6-86C9-D635A8CB133E}" srcOrd="0" destOrd="0" presId="urn:microsoft.com/office/officeart/2005/8/layout/hList7"/>
    <dgm:cxn modelId="{1EBFE1CD-13F6-40CA-90F7-5CAEDB4D0745}" type="presParOf" srcId="{FB4D26A5-9891-4182-8D21-ADCBB4C52F46}" destId="{4EA34155-EFB2-4A6E-BBAD-58047462ECB9}" srcOrd="1" destOrd="0" presId="urn:microsoft.com/office/officeart/2005/8/layout/hList7"/>
    <dgm:cxn modelId="{083C9971-2152-47E3-8313-380195CF92C8}" type="presParOf" srcId="{FB4D26A5-9891-4182-8D21-ADCBB4C52F46}" destId="{59F1903B-18BF-4BF6-A711-7FE2BDA05907}" srcOrd="2" destOrd="0" presId="urn:microsoft.com/office/officeart/2005/8/layout/hList7"/>
    <dgm:cxn modelId="{F472D172-B9B0-465B-B61B-E556CAC446E5}" type="presParOf" srcId="{FB4D26A5-9891-4182-8D21-ADCBB4C52F46}" destId="{8730EA3F-85C2-421E-937A-DC8B52BA62AF}" srcOrd="3" destOrd="0" presId="urn:microsoft.com/office/officeart/2005/8/layout/hList7"/>
    <dgm:cxn modelId="{1F9AA76A-BFE4-4203-B99F-56979EF64AE2}" type="presParOf" srcId="{59F2363F-EFED-444F-B2A8-9D85B3DE9825}" destId="{44704CB9-EFF5-436D-8E6F-285FDA84E597}" srcOrd="1" destOrd="0" presId="urn:microsoft.com/office/officeart/2005/8/layout/hList7"/>
    <dgm:cxn modelId="{E6E73853-463E-473F-99FF-761421FDF1F9}" type="presParOf" srcId="{59F2363F-EFED-444F-B2A8-9D85B3DE9825}" destId="{4A37BE9B-61D2-41DE-AA68-27DBD4C70A6E}" srcOrd="2" destOrd="0" presId="urn:microsoft.com/office/officeart/2005/8/layout/hList7"/>
    <dgm:cxn modelId="{016983AB-DE2B-4C6B-951D-293BD4A0A33E}" type="presParOf" srcId="{4A37BE9B-61D2-41DE-AA68-27DBD4C70A6E}" destId="{1FECFE34-B13D-4664-A16E-B78F98780901}" srcOrd="0" destOrd="0" presId="urn:microsoft.com/office/officeart/2005/8/layout/hList7"/>
    <dgm:cxn modelId="{FE56D92B-6AF1-442D-999E-C04C613548E6}" type="presParOf" srcId="{4A37BE9B-61D2-41DE-AA68-27DBD4C70A6E}" destId="{964F60B1-D1A2-44E6-8C42-92DD282D71EC}" srcOrd="1" destOrd="0" presId="urn:microsoft.com/office/officeart/2005/8/layout/hList7"/>
    <dgm:cxn modelId="{248005D0-0077-429D-BCDD-17CF0C84C869}" type="presParOf" srcId="{4A37BE9B-61D2-41DE-AA68-27DBD4C70A6E}" destId="{D68056FB-DE61-4BEA-B72F-E879C1D0C3B7}" srcOrd="2" destOrd="0" presId="urn:microsoft.com/office/officeart/2005/8/layout/hList7"/>
    <dgm:cxn modelId="{9656EA23-1F6C-4369-BA27-35CA37C631F6}" type="presParOf" srcId="{4A37BE9B-61D2-41DE-AA68-27DBD4C70A6E}" destId="{C2F60DFD-706E-4A80-886F-8491E7D76612}" srcOrd="3" destOrd="0" presId="urn:microsoft.com/office/officeart/2005/8/layout/hList7"/>
    <dgm:cxn modelId="{8DE2BEDB-085F-4038-9E5B-195F903CC17C}" type="presParOf" srcId="{59F2363F-EFED-444F-B2A8-9D85B3DE9825}" destId="{9DB18DC0-28A3-42D9-8E84-A0DA8D6286FB}" srcOrd="3" destOrd="0" presId="urn:microsoft.com/office/officeart/2005/8/layout/hList7"/>
    <dgm:cxn modelId="{B64E63C6-D33E-4E8C-9063-6528C07ED5BF}" type="presParOf" srcId="{59F2363F-EFED-444F-B2A8-9D85B3DE9825}" destId="{5C1F22F5-5747-49CD-8B6D-D2C2DBF90E6C}" srcOrd="4" destOrd="0" presId="urn:microsoft.com/office/officeart/2005/8/layout/hList7"/>
    <dgm:cxn modelId="{D19C3B8F-6112-4923-AC20-B8B4A1D779C2}" type="presParOf" srcId="{5C1F22F5-5747-49CD-8B6D-D2C2DBF90E6C}" destId="{50FC3E62-5C2D-4193-A772-0AF26EE295B7}" srcOrd="0" destOrd="0" presId="urn:microsoft.com/office/officeart/2005/8/layout/hList7"/>
    <dgm:cxn modelId="{DE56C80D-5C13-43F6-8994-2CE680128784}" type="presParOf" srcId="{5C1F22F5-5747-49CD-8B6D-D2C2DBF90E6C}" destId="{529A60C7-1516-4EDC-95DC-CAFF97098359}" srcOrd="1" destOrd="0" presId="urn:microsoft.com/office/officeart/2005/8/layout/hList7"/>
    <dgm:cxn modelId="{94067F01-4896-4CF2-A77D-AB86C6EA7D6A}" type="presParOf" srcId="{5C1F22F5-5747-49CD-8B6D-D2C2DBF90E6C}" destId="{A2A43880-6A8E-4C94-BEAD-4FB03DFA81D9}" srcOrd="2" destOrd="0" presId="urn:microsoft.com/office/officeart/2005/8/layout/hList7"/>
    <dgm:cxn modelId="{D3CA7D64-1164-46B3-BDC2-BAEA4149FF41}" type="presParOf" srcId="{5C1F22F5-5747-49CD-8B6D-D2C2DBF90E6C}" destId="{0A8D89C2-35E8-4D6A-B6B7-0A53EEA9DE79}" srcOrd="3" destOrd="0" presId="urn:microsoft.com/office/officeart/2005/8/layout/hList7"/>
    <dgm:cxn modelId="{3AE85C49-67AA-4D57-A210-974CE8A4B194}" type="presParOf" srcId="{59F2363F-EFED-444F-B2A8-9D85B3DE9825}" destId="{ECFBB4A1-3555-434E-84CB-FEEB4D7833A5}" srcOrd="5" destOrd="0" presId="urn:microsoft.com/office/officeart/2005/8/layout/hList7"/>
    <dgm:cxn modelId="{CD5118D5-C579-49A8-816E-4C79D710E5E5}" type="presParOf" srcId="{59F2363F-EFED-444F-B2A8-9D85B3DE9825}" destId="{CC054AD9-2498-4741-85B5-11BF75154E1F}" srcOrd="6" destOrd="0" presId="urn:microsoft.com/office/officeart/2005/8/layout/hList7"/>
    <dgm:cxn modelId="{03FCA209-BBD8-48A9-B30D-262A9A3AE3BC}" type="presParOf" srcId="{CC054AD9-2498-4741-85B5-11BF75154E1F}" destId="{D1E2EBFE-44DD-46C0-9344-527FD596AE06}" srcOrd="0" destOrd="0" presId="urn:microsoft.com/office/officeart/2005/8/layout/hList7"/>
    <dgm:cxn modelId="{0570D6C8-9EEA-443F-9040-0BB25A2712AD}" type="presParOf" srcId="{CC054AD9-2498-4741-85B5-11BF75154E1F}" destId="{2E80D6C1-57B0-49BB-8D4D-A364DBD94503}" srcOrd="1" destOrd="0" presId="urn:microsoft.com/office/officeart/2005/8/layout/hList7"/>
    <dgm:cxn modelId="{9BF937D5-8667-4EE8-967A-F428749830AE}" type="presParOf" srcId="{CC054AD9-2498-4741-85B5-11BF75154E1F}" destId="{3CB5F66F-0D36-42B8-8934-48393974AE44}" srcOrd="2" destOrd="0" presId="urn:microsoft.com/office/officeart/2005/8/layout/hList7"/>
    <dgm:cxn modelId="{556023AB-57C2-4627-9AD7-9DF6CFC5CFAE}" type="presParOf" srcId="{CC054AD9-2498-4741-85B5-11BF75154E1F}" destId="{EE415CF1-5CBD-4ED5-9B3A-D8D7FC583E73}" srcOrd="3" destOrd="0" presId="urn:microsoft.com/office/officeart/2005/8/layout/hList7"/>
    <dgm:cxn modelId="{374D6680-5E1F-4302-A842-03441B7371E7}" type="presParOf" srcId="{59F2363F-EFED-444F-B2A8-9D85B3DE9825}" destId="{CEB550CB-FC52-4D2A-8BAC-A28E63CC59D3}" srcOrd="7" destOrd="0" presId="urn:microsoft.com/office/officeart/2005/8/layout/hList7"/>
    <dgm:cxn modelId="{A3B1F6B4-AFD8-40B4-AED8-9377D2B24EB6}" type="presParOf" srcId="{59F2363F-EFED-444F-B2A8-9D85B3DE9825}" destId="{ADCB612C-96EF-4BF5-BCFB-E69658AA36AA}" srcOrd="8" destOrd="0" presId="urn:microsoft.com/office/officeart/2005/8/layout/hList7"/>
    <dgm:cxn modelId="{083BA19F-C1CA-41A9-AD8D-674934185495}" type="presParOf" srcId="{ADCB612C-96EF-4BF5-BCFB-E69658AA36AA}" destId="{ED09A741-5ACA-4C66-8725-00DCBA86402F}" srcOrd="0" destOrd="0" presId="urn:microsoft.com/office/officeart/2005/8/layout/hList7"/>
    <dgm:cxn modelId="{C3071A82-5B26-4AA0-BCBA-91B31F9D38CA}" type="presParOf" srcId="{ADCB612C-96EF-4BF5-BCFB-E69658AA36AA}" destId="{6A0F0D63-2A79-404A-B527-173C4DB200D7}" srcOrd="1" destOrd="0" presId="urn:microsoft.com/office/officeart/2005/8/layout/hList7"/>
    <dgm:cxn modelId="{0E19F34D-D597-45B9-A5A7-96C7CC01FE2E}" type="presParOf" srcId="{ADCB612C-96EF-4BF5-BCFB-E69658AA36AA}" destId="{0EB1B969-CB94-493D-B80E-AFB75FB80B52}" srcOrd="2" destOrd="0" presId="urn:microsoft.com/office/officeart/2005/8/layout/hList7"/>
    <dgm:cxn modelId="{6851A3AD-4A0E-439D-856A-E930D384EDE2}" type="presParOf" srcId="{ADCB612C-96EF-4BF5-BCFB-E69658AA36AA}" destId="{3D865121-5EE0-41BC-8BEC-1D2306C782F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AE143-92D2-4BD8-8857-AAD4B16119D7}">
      <dsp:nvSpPr>
        <dsp:cNvPr id="0" name=""/>
        <dsp:cNvSpPr/>
      </dsp:nvSpPr>
      <dsp:spPr>
        <a:xfrm>
          <a:off x="-5599258" y="-857316"/>
          <a:ext cx="6667632" cy="6667632"/>
        </a:xfrm>
        <a:prstGeom prst="blockArc">
          <a:avLst>
            <a:gd name="adj1" fmla="val 18900000"/>
            <a:gd name="adj2" fmla="val 2700000"/>
            <a:gd name="adj3" fmla="val 324"/>
          </a:avLst>
        </a:prstGeom>
        <a:noFill/>
        <a:ln w="12700" cap="flat" cmpd="sng" algn="ctr">
          <a:solidFill>
            <a:schemeClr val="accent2">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3458357-6A88-47DB-AA39-509CA17692FD}">
      <dsp:nvSpPr>
        <dsp:cNvPr id="0" name=""/>
        <dsp:cNvSpPr/>
      </dsp:nvSpPr>
      <dsp:spPr>
        <a:xfrm>
          <a:off x="687476" y="495300"/>
          <a:ext cx="7016572" cy="990600"/>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6289"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UX testing 101</a:t>
          </a:r>
          <a:endParaRPr lang="en-GB" sz="1600" kern="1200" dirty="0"/>
        </a:p>
        <a:p>
          <a:pPr marL="114300" lvl="1" indent="-114300" algn="l" defTabSz="533400">
            <a:lnSpc>
              <a:spcPct val="90000"/>
            </a:lnSpc>
            <a:spcBef>
              <a:spcPct val="0"/>
            </a:spcBef>
            <a:spcAft>
              <a:spcPct val="15000"/>
            </a:spcAft>
            <a:buChar char="••"/>
          </a:pPr>
          <a:r>
            <a:rPr lang="en-US" sz="1200" kern="1200" dirty="0" smtClean="0"/>
            <a:t>User experiences</a:t>
          </a:r>
          <a:endParaRPr lang="en-GB" sz="1200" kern="1200" dirty="0"/>
        </a:p>
        <a:p>
          <a:pPr marL="114300" lvl="1" indent="-114300" algn="l" defTabSz="533400">
            <a:lnSpc>
              <a:spcPct val="90000"/>
            </a:lnSpc>
            <a:spcBef>
              <a:spcPct val="0"/>
            </a:spcBef>
            <a:spcAft>
              <a:spcPct val="15000"/>
            </a:spcAft>
            <a:buChar char="••"/>
          </a:pPr>
          <a:r>
            <a:rPr lang="en-US" sz="1200" kern="1200" dirty="0" smtClean="0"/>
            <a:t>UX law  </a:t>
          </a:r>
          <a:endParaRPr lang="en-GB" sz="1200" kern="1200" dirty="0"/>
        </a:p>
        <a:p>
          <a:pPr marL="114300" lvl="1" indent="-114300" algn="l" defTabSz="533400">
            <a:lnSpc>
              <a:spcPct val="90000"/>
            </a:lnSpc>
            <a:spcBef>
              <a:spcPct val="0"/>
            </a:spcBef>
            <a:spcAft>
              <a:spcPct val="15000"/>
            </a:spcAft>
            <a:buChar char="••"/>
          </a:pPr>
          <a:r>
            <a:rPr lang="en-US" sz="1200" kern="1200" dirty="0" smtClean="0"/>
            <a:t>UX process </a:t>
          </a:r>
          <a:endParaRPr lang="en-GB" sz="1200" kern="1200" dirty="0"/>
        </a:p>
      </dsp:txBody>
      <dsp:txXfrm>
        <a:off x="687476" y="495300"/>
        <a:ext cx="7016572" cy="990600"/>
      </dsp:txXfrm>
    </dsp:sp>
    <dsp:sp modelId="{3785643B-4F7B-4CF1-993D-58778E1968D3}">
      <dsp:nvSpPr>
        <dsp:cNvPr id="0" name=""/>
        <dsp:cNvSpPr/>
      </dsp:nvSpPr>
      <dsp:spPr>
        <a:xfrm>
          <a:off x="68351" y="371475"/>
          <a:ext cx="1238250" cy="123825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5075F31C-9165-4CDD-8CBF-3882719CE894}">
      <dsp:nvSpPr>
        <dsp:cNvPr id="0" name=""/>
        <dsp:cNvSpPr/>
      </dsp:nvSpPr>
      <dsp:spPr>
        <a:xfrm>
          <a:off x="1047559" y="1981200"/>
          <a:ext cx="6656489" cy="990600"/>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6289"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Method </a:t>
          </a:r>
          <a:endParaRPr lang="en-GB" sz="1600" kern="1200" dirty="0"/>
        </a:p>
        <a:p>
          <a:pPr marL="114300" lvl="1" indent="-114300" algn="l" defTabSz="533400">
            <a:lnSpc>
              <a:spcPct val="90000"/>
            </a:lnSpc>
            <a:spcBef>
              <a:spcPct val="0"/>
            </a:spcBef>
            <a:spcAft>
              <a:spcPct val="15000"/>
            </a:spcAft>
            <a:buChar char="••"/>
          </a:pPr>
          <a:r>
            <a:rPr lang="en-US" sz="1200" kern="1200" dirty="0" smtClean="0"/>
            <a:t>Moderate and unmoderated </a:t>
          </a:r>
          <a:endParaRPr lang="en-GB" sz="1200" kern="1200" dirty="0"/>
        </a:p>
        <a:p>
          <a:pPr marL="114300" lvl="1" indent="-114300" algn="l" defTabSz="533400">
            <a:lnSpc>
              <a:spcPct val="90000"/>
            </a:lnSpc>
            <a:spcBef>
              <a:spcPct val="0"/>
            </a:spcBef>
            <a:spcAft>
              <a:spcPct val="15000"/>
            </a:spcAft>
            <a:buChar char="••"/>
          </a:pPr>
          <a:r>
            <a:rPr lang="en-US" sz="1200" kern="1200" dirty="0" smtClean="0"/>
            <a:t>Geographical </a:t>
          </a:r>
          <a:endParaRPr lang="en-GB" sz="1200" kern="1200" dirty="0"/>
        </a:p>
      </dsp:txBody>
      <dsp:txXfrm>
        <a:off x="1047559" y="1981200"/>
        <a:ext cx="6656489" cy="990600"/>
      </dsp:txXfrm>
    </dsp:sp>
    <dsp:sp modelId="{537F3B71-FBA6-49B8-A553-F6AD8D140B29}">
      <dsp:nvSpPr>
        <dsp:cNvPr id="0" name=""/>
        <dsp:cNvSpPr/>
      </dsp:nvSpPr>
      <dsp:spPr>
        <a:xfrm>
          <a:off x="428434" y="1857375"/>
          <a:ext cx="1238250" cy="123825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6CC2133B-C4A0-4366-BA33-8D1BCC42895F}">
      <dsp:nvSpPr>
        <dsp:cNvPr id="0" name=""/>
        <dsp:cNvSpPr/>
      </dsp:nvSpPr>
      <dsp:spPr>
        <a:xfrm>
          <a:off x="687476" y="3467100"/>
          <a:ext cx="7016572" cy="990600"/>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86289" tIns="40640" rIns="40640" bIns="40640" numCol="1" spcCol="1270" anchor="t" anchorCtr="0">
          <a:noAutofit/>
        </a:bodyPr>
        <a:lstStyle/>
        <a:p>
          <a:pPr lvl="0" algn="l" defTabSz="711200">
            <a:lnSpc>
              <a:spcPct val="90000"/>
            </a:lnSpc>
            <a:spcBef>
              <a:spcPct val="0"/>
            </a:spcBef>
            <a:spcAft>
              <a:spcPct val="35000"/>
            </a:spcAft>
          </a:pPr>
          <a:r>
            <a:rPr lang="en-US" sz="1600" kern="1200" dirty="0" smtClean="0"/>
            <a:t>Resource</a:t>
          </a:r>
          <a:endParaRPr lang="en-GB" sz="1600" kern="1200" dirty="0"/>
        </a:p>
        <a:p>
          <a:pPr marL="114300" lvl="1" indent="-114300" algn="l" defTabSz="533400">
            <a:lnSpc>
              <a:spcPct val="90000"/>
            </a:lnSpc>
            <a:spcBef>
              <a:spcPct val="0"/>
            </a:spcBef>
            <a:spcAft>
              <a:spcPct val="15000"/>
            </a:spcAft>
            <a:buChar char="••"/>
          </a:pPr>
          <a:r>
            <a:rPr lang="en-US" sz="1200" kern="1200" dirty="0" smtClean="0"/>
            <a:t>Tools </a:t>
          </a:r>
          <a:endParaRPr lang="en-GB" sz="1200" kern="1200" dirty="0"/>
        </a:p>
        <a:p>
          <a:pPr marL="114300" lvl="1" indent="-114300" algn="l" defTabSz="533400">
            <a:lnSpc>
              <a:spcPct val="90000"/>
            </a:lnSpc>
            <a:spcBef>
              <a:spcPct val="0"/>
            </a:spcBef>
            <a:spcAft>
              <a:spcPct val="15000"/>
            </a:spcAft>
            <a:buChar char="••"/>
          </a:pPr>
          <a:r>
            <a:rPr lang="en-US" sz="1200" kern="1200" dirty="0" smtClean="0"/>
            <a:t>UX and BT new test strategy</a:t>
          </a:r>
          <a:endParaRPr lang="en-GB" sz="1200" kern="1200" dirty="0"/>
        </a:p>
        <a:p>
          <a:pPr marL="114300" lvl="1" indent="-114300" algn="l" defTabSz="533400">
            <a:lnSpc>
              <a:spcPct val="90000"/>
            </a:lnSpc>
            <a:spcBef>
              <a:spcPct val="0"/>
            </a:spcBef>
            <a:spcAft>
              <a:spcPct val="15000"/>
            </a:spcAft>
            <a:buChar char="••"/>
          </a:pPr>
          <a:r>
            <a:rPr lang="en-US" sz="1200" kern="1200" dirty="0" smtClean="0"/>
            <a:t>Certification </a:t>
          </a:r>
          <a:endParaRPr lang="en-GB" sz="1200" kern="1200" dirty="0"/>
        </a:p>
      </dsp:txBody>
      <dsp:txXfrm>
        <a:off x="687476" y="3467100"/>
        <a:ext cx="7016572" cy="990600"/>
      </dsp:txXfrm>
    </dsp:sp>
    <dsp:sp modelId="{FA738164-1EE7-47DB-8FDA-F12BFEF3F8DF}">
      <dsp:nvSpPr>
        <dsp:cNvPr id="0" name=""/>
        <dsp:cNvSpPr/>
      </dsp:nvSpPr>
      <dsp:spPr>
        <a:xfrm>
          <a:off x="68351" y="3343275"/>
          <a:ext cx="1238250" cy="1238250"/>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20B2CD-0660-4482-BE0B-25032E37CC59}">
      <dsp:nvSpPr>
        <dsp:cNvPr id="0" name=""/>
        <dsp:cNvSpPr/>
      </dsp:nvSpPr>
      <dsp:spPr>
        <a:xfrm>
          <a:off x="0" y="10585"/>
          <a:ext cx="826615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Purpose </a:t>
          </a:r>
          <a:endParaRPr lang="en-GB" sz="2600" kern="1200" dirty="0"/>
        </a:p>
      </dsp:txBody>
      <dsp:txXfrm>
        <a:off x="30442" y="41027"/>
        <a:ext cx="8205266" cy="562726"/>
      </dsp:txXfrm>
    </dsp:sp>
    <dsp:sp modelId="{AD663686-DE6A-446D-8A5C-F13F3A5F4636}">
      <dsp:nvSpPr>
        <dsp:cNvPr id="0" name=""/>
        <dsp:cNvSpPr/>
      </dsp:nvSpPr>
      <dsp:spPr>
        <a:xfrm>
          <a:off x="0" y="634195"/>
          <a:ext cx="8266150"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45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smtClean="0"/>
            <a:t>It refer to the process of deep understanding what users do and why they do it.</a:t>
          </a:r>
          <a:endParaRPr lang="en-GB" sz="2000" kern="1200" dirty="0"/>
        </a:p>
      </dsp:txBody>
      <dsp:txXfrm>
        <a:off x="0" y="634195"/>
        <a:ext cx="8266150" cy="632385"/>
      </dsp:txXfrm>
    </dsp:sp>
    <dsp:sp modelId="{458F2C40-715A-443B-BC48-FD1FB8B00251}">
      <dsp:nvSpPr>
        <dsp:cNvPr id="0" name=""/>
        <dsp:cNvSpPr/>
      </dsp:nvSpPr>
      <dsp:spPr>
        <a:xfrm>
          <a:off x="0" y="1266580"/>
          <a:ext cx="8266150" cy="623610"/>
        </a:xfrm>
        <a:prstGeom prst="roundRect">
          <a:avLst/>
        </a:prstGeom>
        <a:solidFill>
          <a:schemeClr val="accent2">
            <a:hueOff val="-5112997"/>
            <a:satOff val="-6820"/>
            <a:lumOff val="-20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Benefit </a:t>
          </a:r>
          <a:endParaRPr lang="en-GB" sz="2600" kern="1200" dirty="0"/>
        </a:p>
      </dsp:txBody>
      <dsp:txXfrm>
        <a:off x="30442" y="1297022"/>
        <a:ext cx="8205266" cy="562726"/>
      </dsp:txXfrm>
    </dsp:sp>
    <dsp:sp modelId="{1D13319A-6C25-4FCB-8E9C-EA2B54FAAA03}">
      <dsp:nvSpPr>
        <dsp:cNvPr id="0" name=""/>
        <dsp:cNvSpPr/>
      </dsp:nvSpPr>
      <dsp:spPr>
        <a:xfrm>
          <a:off x="0" y="1890191"/>
          <a:ext cx="8266150" cy="1991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45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t>Usability testing lets the design and development teams identify problems much earlier and solved it</a:t>
          </a:r>
          <a:endParaRPr lang="en-GB" sz="2000" kern="1200" dirty="0"/>
        </a:p>
        <a:p>
          <a:pPr marL="228600" lvl="1" indent="-228600" algn="l" defTabSz="889000">
            <a:lnSpc>
              <a:spcPct val="90000"/>
            </a:lnSpc>
            <a:spcBef>
              <a:spcPct val="0"/>
            </a:spcBef>
            <a:spcAft>
              <a:spcPct val="20000"/>
            </a:spcAft>
            <a:buChar char="••"/>
          </a:pPr>
          <a:r>
            <a:rPr lang="en-US" sz="2000" kern="1200" smtClean="0"/>
            <a:t>Promote rapid iterative development </a:t>
          </a:r>
          <a:endParaRPr lang="en-US" sz="2000" kern="1200" dirty="0" smtClean="0"/>
        </a:p>
        <a:p>
          <a:pPr marL="228600" lvl="1" indent="-228600" algn="l" defTabSz="889000">
            <a:lnSpc>
              <a:spcPct val="90000"/>
            </a:lnSpc>
            <a:spcBef>
              <a:spcPct val="0"/>
            </a:spcBef>
            <a:spcAft>
              <a:spcPct val="20000"/>
            </a:spcAft>
            <a:buChar char="••"/>
          </a:pPr>
          <a:r>
            <a:rPr lang="en-US" sz="2000" kern="1200" smtClean="0"/>
            <a:t>Improve customer satisfaction (* Net Promoter Value)</a:t>
          </a:r>
          <a:endParaRPr lang="en-US" sz="2000" kern="1200" dirty="0" smtClean="0"/>
        </a:p>
        <a:p>
          <a:pPr marL="228600" lvl="1" indent="-228600" algn="l" defTabSz="889000">
            <a:lnSpc>
              <a:spcPct val="90000"/>
            </a:lnSpc>
            <a:spcBef>
              <a:spcPct val="0"/>
            </a:spcBef>
            <a:spcAft>
              <a:spcPct val="20000"/>
            </a:spcAft>
            <a:buChar char="••"/>
          </a:pPr>
          <a:r>
            <a:rPr lang="en-US" sz="2000" kern="1200" smtClean="0"/>
            <a:t>Provide actionable data  that Improve system performances </a:t>
          </a:r>
          <a:endParaRPr lang="en-US" sz="2000" kern="1200" dirty="0" smtClean="0"/>
        </a:p>
        <a:p>
          <a:pPr marL="228600" lvl="1" indent="-228600" algn="l" defTabSz="889000">
            <a:lnSpc>
              <a:spcPct val="90000"/>
            </a:lnSpc>
            <a:spcBef>
              <a:spcPct val="0"/>
            </a:spcBef>
            <a:spcAft>
              <a:spcPct val="20000"/>
            </a:spcAft>
            <a:buChar char="••"/>
          </a:pPr>
          <a:r>
            <a:rPr lang="en-US" sz="2000" kern="1200" dirty="0" smtClean="0"/>
            <a:t>Enhance active communication between development and customers. </a:t>
          </a:r>
        </a:p>
      </dsp:txBody>
      <dsp:txXfrm>
        <a:off x="0" y="1890191"/>
        <a:ext cx="8266150" cy="1991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E0F8F-6812-4909-9ABD-25C7107AEC77}">
      <dsp:nvSpPr>
        <dsp:cNvPr id="0" name=""/>
        <dsp:cNvSpPr/>
      </dsp:nvSpPr>
      <dsp:spPr>
        <a:xfrm>
          <a:off x="2967007" y="1107"/>
          <a:ext cx="1338793" cy="8702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Concept </a:t>
          </a:r>
          <a:endParaRPr lang="en-GB" sz="2000" kern="1200" dirty="0"/>
        </a:p>
      </dsp:txBody>
      <dsp:txXfrm>
        <a:off x="3009487" y="43587"/>
        <a:ext cx="1253833" cy="785255"/>
      </dsp:txXfrm>
    </dsp:sp>
    <dsp:sp modelId="{69A5797A-0FD1-41EE-A430-BD28E23366F3}">
      <dsp:nvSpPr>
        <dsp:cNvPr id="0" name=""/>
        <dsp:cNvSpPr/>
      </dsp:nvSpPr>
      <dsp:spPr>
        <a:xfrm>
          <a:off x="1588343" y="436215"/>
          <a:ext cx="4096120" cy="4096120"/>
        </a:xfrm>
        <a:custGeom>
          <a:avLst/>
          <a:gdLst/>
          <a:ahLst/>
          <a:cxnLst/>
          <a:rect l="0" t="0" r="0" b="0"/>
          <a:pathLst>
            <a:path>
              <a:moveTo>
                <a:pt x="2885423" y="179003"/>
              </a:moveTo>
              <a:arcTo wR="2048060" hR="2048060" stAng="17647983" swAng="922605"/>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AB8B5BC-E5D1-4BAA-956A-A122B9DC3FF5}">
      <dsp:nvSpPr>
        <dsp:cNvPr id="0" name=""/>
        <dsp:cNvSpPr/>
      </dsp:nvSpPr>
      <dsp:spPr>
        <a:xfrm>
          <a:off x="4740679" y="1025137"/>
          <a:ext cx="1338793" cy="870215"/>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Prototype </a:t>
          </a:r>
          <a:endParaRPr lang="en-GB" sz="2000" kern="1200" dirty="0"/>
        </a:p>
      </dsp:txBody>
      <dsp:txXfrm>
        <a:off x="4783159" y="1067617"/>
        <a:ext cx="1253833" cy="785255"/>
      </dsp:txXfrm>
    </dsp:sp>
    <dsp:sp modelId="{FFC5BA54-DCA0-4D52-A429-80FAD66ADAF4}">
      <dsp:nvSpPr>
        <dsp:cNvPr id="0" name=""/>
        <dsp:cNvSpPr/>
      </dsp:nvSpPr>
      <dsp:spPr>
        <a:xfrm>
          <a:off x="1588343" y="436215"/>
          <a:ext cx="4096120" cy="4096120"/>
        </a:xfrm>
        <a:custGeom>
          <a:avLst/>
          <a:gdLst/>
          <a:ahLst/>
          <a:cxnLst/>
          <a:rect l="0" t="0" r="0" b="0"/>
          <a:pathLst>
            <a:path>
              <a:moveTo>
                <a:pt x="4064249" y="1688151"/>
              </a:moveTo>
              <a:arcTo wR="2048060" hR="2048060" stAng="20992727" swAng="1214547"/>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19D7F6A-1AF7-4F71-AF13-465724F2F94A}">
      <dsp:nvSpPr>
        <dsp:cNvPr id="0" name=""/>
        <dsp:cNvSpPr/>
      </dsp:nvSpPr>
      <dsp:spPr>
        <a:xfrm>
          <a:off x="4740679" y="3073198"/>
          <a:ext cx="1338793" cy="870215"/>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Validation internally </a:t>
          </a:r>
          <a:endParaRPr lang="en-GB" sz="2000" kern="1200" dirty="0"/>
        </a:p>
      </dsp:txBody>
      <dsp:txXfrm>
        <a:off x="4783159" y="3115678"/>
        <a:ext cx="1253833" cy="785255"/>
      </dsp:txXfrm>
    </dsp:sp>
    <dsp:sp modelId="{05583B07-82C0-41AA-B993-CF476377B15C}">
      <dsp:nvSpPr>
        <dsp:cNvPr id="0" name=""/>
        <dsp:cNvSpPr/>
      </dsp:nvSpPr>
      <dsp:spPr>
        <a:xfrm>
          <a:off x="1588343" y="436215"/>
          <a:ext cx="4096120" cy="4096120"/>
        </a:xfrm>
        <a:custGeom>
          <a:avLst/>
          <a:gdLst/>
          <a:ahLst/>
          <a:cxnLst/>
          <a:rect l="0" t="0" r="0" b="0"/>
          <a:pathLst>
            <a:path>
              <a:moveTo>
                <a:pt x="3351057" y="3628171"/>
              </a:moveTo>
              <a:arcTo wR="2048060" hR="2048060" stAng="3029412" swAng="922605"/>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CD95B3E-E91C-4248-A6E5-86015D2C0376}">
      <dsp:nvSpPr>
        <dsp:cNvPr id="0" name=""/>
        <dsp:cNvSpPr/>
      </dsp:nvSpPr>
      <dsp:spPr>
        <a:xfrm>
          <a:off x="2967007" y="4097228"/>
          <a:ext cx="1338793" cy="870215"/>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Validation Externally  </a:t>
          </a:r>
          <a:endParaRPr lang="en-GB" sz="2000" kern="1200" dirty="0"/>
        </a:p>
      </dsp:txBody>
      <dsp:txXfrm>
        <a:off x="3009487" y="4139708"/>
        <a:ext cx="1253833" cy="785255"/>
      </dsp:txXfrm>
    </dsp:sp>
    <dsp:sp modelId="{0B33D12E-4DDB-4D67-9464-D9FC6856A8C0}">
      <dsp:nvSpPr>
        <dsp:cNvPr id="0" name=""/>
        <dsp:cNvSpPr/>
      </dsp:nvSpPr>
      <dsp:spPr>
        <a:xfrm>
          <a:off x="1588343" y="436215"/>
          <a:ext cx="4096120" cy="4096120"/>
        </a:xfrm>
        <a:custGeom>
          <a:avLst/>
          <a:gdLst/>
          <a:ahLst/>
          <a:cxnLst/>
          <a:rect l="0" t="0" r="0" b="0"/>
          <a:pathLst>
            <a:path>
              <a:moveTo>
                <a:pt x="1210696" y="3917117"/>
              </a:moveTo>
              <a:arcTo wR="2048060" hR="2048060" stAng="6847983" swAng="922605"/>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FD54F98-C31A-4AC8-8D84-107DD9883BC7}">
      <dsp:nvSpPr>
        <dsp:cNvPr id="0" name=""/>
        <dsp:cNvSpPr/>
      </dsp:nvSpPr>
      <dsp:spPr>
        <a:xfrm>
          <a:off x="1193335" y="3073198"/>
          <a:ext cx="1338793" cy="870215"/>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Leaning </a:t>
          </a:r>
          <a:endParaRPr lang="en-GB" sz="2000" kern="1200" dirty="0"/>
        </a:p>
      </dsp:txBody>
      <dsp:txXfrm>
        <a:off x="1235815" y="3115678"/>
        <a:ext cx="1253833" cy="785255"/>
      </dsp:txXfrm>
    </dsp:sp>
    <dsp:sp modelId="{A27F3F81-AFAA-459C-B224-BDE41F7B6719}">
      <dsp:nvSpPr>
        <dsp:cNvPr id="0" name=""/>
        <dsp:cNvSpPr/>
      </dsp:nvSpPr>
      <dsp:spPr>
        <a:xfrm>
          <a:off x="1588343" y="436215"/>
          <a:ext cx="4096120" cy="4096120"/>
        </a:xfrm>
        <a:custGeom>
          <a:avLst/>
          <a:gdLst/>
          <a:ahLst/>
          <a:cxnLst/>
          <a:rect l="0" t="0" r="0" b="0"/>
          <a:pathLst>
            <a:path>
              <a:moveTo>
                <a:pt x="31871" y="2407968"/>
              </a:moveTo>
              <a:arcTo wR="2048060" hR="2048060" stAng="10192727" swAng="1214547"/>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39D589D-7201-43CD-B135-A45B964B63D4}">
      <dsp:nvSpPr>
        <dsp:cNvPr id="0" name=""/>
        <dsp:cNvSpPr/>
      </dsp:nvSpPr>
      <dsp:spPr>
        <a:xfrm>
          <a:off x="1193335" y="1025137"/>
          <a:ext cx="1338793" cy="870215"/>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Sharing </a:t>
          </a:r>
          <a:endParaRPr lang="en-GB" sz="2000" kern="1200" dirty="0"/>
        </a:p>
      </dsp:txBody>
      <dsp:txXfrm>
        <a:off x="1235815" y="1067617"/>
        <a:ext cx="1253833" cy="785255"/>
      </dsp:txXfrm>
    </dsp:sp>
    <dsp:sp modelId="{287E48A2-D623-41F0-B410-F5AFE9E2B2F3}">
      <dsp:nvSpPr>
        <dsp:cNvPr id="0" name=""/>
        <dsp:cNvSpPr/>
      </dsp:nvSpPr>
      <dsp:spPr>
        <a:xfrm>
          <a:off x="1588343" y="436215"/>
          <a:ext cx="4096120" cy="4096120"/>
        </a:xfrm>
        <a:custGeom>
          <a:avLst/>
          <a:gdLst/>
          <a:ahLst/>
          <a:cxnLst/>
          <a:rect l="0" t="0" r="0" b="0"/>
          <a:pathLst>
            <a:path>
              <a:moveTo>
                <a:pt x="745063" y="467949"/>
              </a:moveTo>
              <a:arcTo wR="2048060" hR="2048060" stAng="13829412" swAng="922605"/>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28C2B-5067-42E6-86C9-D635A8CB133E}">
      <dsp:nvSpPr>
        <dsp:cNvPr id="0" name=""/>
        <dsp:cNvSpPr/>
      </dsp:nvSpPr>
      <dsp:spPr>
        <a:xfrm>
          <a:off x="0" y="0"/>
          <a:ext cx="1504607" cy="434906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t" anchorCtr="1">
          <a:noAutofit/>
        </a:bodyPr>
        <a:lstStyle/>
        <a:p>
          <a:pPr lvl="0" algn="l" defTabSz="711200">
            <a:lnSpc>
              <a:spcPct val="90000"/>
            </a:lnSpc>
            <a:spcBef>
              <a:spcPct val="0"/>
            </a:spcBef>
            <a:spcAft>
              <a:spcPct val="35000"/>
            </a:spcAft>
          </a:pPr>
          <a:r>
            <a:rPr lang="en-US" sz="1600" kern="1200" dirty="0" smtClean="0"/>
            <a:t>Participants </a:t>
          </a:r>
          <a:endParaRPr lang="en-GB" sz="1600" kern="1200" dirty="0"/>
        </a:p>
        <a:p>
          <a:pPr marL="114300" lvl="1" indent="-114300" algn="l" defTabSz="533400">
            <a:lnSpc>
              <a:spcPct val="90000"/>
            </a:lnSpc>
            <a:spcBef>
              <a:spcPct val="0"/>
            </a:spcBef>
            <a:spcAft>
              <a:spcPct val="15000"/>
            </a:spcAft>
            <a:buChar char="••"/>
          </a:pPr>
          <a:r>
            <a:rPr lang="en-US" sz="1200" kern="1200" dirty="0" smtClean="0"/>
            <a:t>Journey guru (Biz  user, * User experience officer)</a:t>
          </a:r>
          <a:endParaRPr lang="en-GB" sz="1200" kern="1200" dirty="0"/>
        </a:p>
        <a:p>
          <a:pPr marL="114300" lvl="1" indent="-114300" algn="l" defTabSz="533400">
            <a:lnSpc>
              <a:spcPct val="90000"/>
            </a:lnSpc>
            <a:spcBef>
              <a:spcPct val="0"/>
            </a:spcBef>
            <a:spcAft>
              <a:spcPct val="15000"/>
            </a:spcAft>
            <a:buChar char="••"/>
          </a:pPr>
          <a:r>
            <a:rPr lang="en-US" sz="1200" kern="1200" dirty="0" smtClean="0"/>
            <a:t>Internal user from different LOB</a:t>
          </a:r>
          <a:endParaRPr lang="en-GB" sz="1200" kern="1200" dirty="0"/>
        </a:p>
      </dsp:txBody>
      <dsp:txXfrm>
        <a:off x="0" y="1739627"/>
        <a:ext cx="1504607" cy="1739627"/>
      </dsp:txXfrm>
    </dsp:sp>
    <dsp:sp modelId="{8730EA3F-85C2-421E-937A-DC8B52BA62AF}">
      <dsp:nvSpPr>
        <dsp:cNvPr id="0" name=""/>
        <dsp:cNvSpPr/>
      </dsp:nvSpPr>
      <dsp:spPr>
        <a:xfrm>
          <a:off x="45138" y="260944"/>
          <a:ext cx="1414331" cy="144823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1FECFE34-B13D-4664-A16E-B78F98780901}">
      <dsp:nvSpPr>
        <dsp:cNvPr id="0" name=""/>
        <dsp:cNvSpPr/>
      </dsp:nvSpPr>
      <dsp:spPr>
        <a:xfrm>
          <a:off x="1549745" y="0"/>
          <a:ext cx="1504607" cy="434906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t" anchorCtr="1">
          <a:noAutofit/>
        </a:bodyPr>
        <a:lstStyle/>
        <a:p>
          <a:pPr lvl="0" algn="l" defTabSz="711200">
            <a:lnSpc>
              <a:spcPct val="90000"/>
            </a:lnSpc>
            <a:spcBef>
              <a:spcPct val="0"/>
            </a:spcBef>
            <a:spcAft>
              <a:spcPct val="35000"/>
            </a:spcAft>
          </a:pPr>
          <a:r>
            <a:rPr lang="en-US" sz="1600" kern="1200" dirty="0" smtClean="0"/>
            <a:t>Component (Portal)</a:t>
          </a:r>
          <a:endParaRPr lang="en-GB" sz="1600" kern="1200" dirty="0"/>
        </a:p>
        <a:p>
          <a:pPr marL="114300" lvl="1" indent="-114300" algn="l" defTabSz="533400">
            <a:lnSpc>
              <a:spcPct val="90000"/>
            </a:lnSpc>
            <a:spcBef>
              <a:spcPct val="0"/>
            </a:spcBef>
            <a:spcAft>
              <a:spcPct val="15000"/>
            </a:spcAft>
            <a:buChar char="••"/>
          </a:pPr>
          <a:r>
            <a:rPr lang="en-US" sz="1200" kern="1200" dirty="0" smtClean="0"/>
            <a:t>WCDS</a:t>
          </a:r>
          <a:endParaRPr lang="en-GB" sz="1200" kern="1200" dirty="0"/>
        </a:p>
        <a:p>
          <a:pPr marL="114300" lvl="1" indent="-114300" algn="l" defTabSz="533400">
            <a:lnSpc>
              <a:spcPct val="90000"/>
            </a:lnSpc>
            <a:spcBef>
              <a:spcPct val="0"/>
            </a:spcBef>
            <a:spcAft>
              <a:spcPct val="15000"/>
            </a:spcAft>
            <a:buChar char="••"/>
          </a:pPr>
          <a:r>
            <a:rPr lang="en-US" sz="1200" kern="1200" dirty="0" smtClean="0"/>
            <a:t>SaaS</a:t>
          </a:r>
          <a:endParaRPr lang="en-GB" sz="1200" kern="1200" dirty="0"/>
        </a:p>
        <a:p>
          <a:pPr marL="114300" lvl="1" indent="-114300" algn="l" defTabSz="533400">
            <a:lnSpc>
              <a:spcPct val="90000"/>
            </a:lnSpc>
            <a:spcBef>
              <a:spcPct val="0"/>
            </a:spcBef>
            <a:spcAft>
              <a:spcPct val="15000"/>
            </a:spcAft>
            <a:buChar char="••"/>
          </a:pPr>
          <a:r>
            <a:rPr lang="en-US" sz="1200" kern="1200" dirty="0" smtClean="0"/>
            <a:t>SI *</a:t>
          </a:r>
          <a:endParaRPr lang="en-GB" sz="1200" kern="1200" dirty="0"/>
        </a:p>
      </dsp:txBody>
      <dsp:txXfrm>
        <a:off x="1549745" y="1739627"/>
        <a:ext cx="1504607" cy="1739627"/>
      </dsp:txXfrm>
    </dsp:sp>
    <dsp:sp modelId="{C2F60DFD-706E-4A80-886F-8491E7D76612}">
      <dsp:nvSpPr>
        <dsp:cNvPr id="0" name=""/>
        <dsp:cNvSpPr/>
      </dsp:nvSpPr>
      <dsp:spPr>
        <a:xfrm>
          <a:off x="1594884" y="260944"/>
          <a:ext cx="1414331" cy="144823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0FC3E62-5C2D-4193-A772-0AF26EE295B7}">
      <dsp:nvSpPr>
        <dsp:cNvPr id="0" name=""/>
        <dsp:cNvSpPr/>
      </dsp:nvSpPr>
      <dsp:spPr>
        <a:xfrm>
          <a:off x="3099491" y="0"/>
          <a:ext cx="1504607" cy="434906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t" anchorCtr="1">
          <a:noAutofit/>
        </a:bodyPr>
        <a:lstStyle/>
        <a:p>
          <a:pPr lvl="0" algn="l" defTabSz="711200">
            <a:lnSpc>
              <a:spcPct val="90000"/>
            </a:lnSpc>
            <a:spcBef>
              <a:spcPct val="0"/>
            </a:spcBef>
            <a:spcAft>
              <a:spcPct val="35000"/>
            </a:spcAft>
          </a:pPr>
          <a:r>
            <a:rPr lang="en-US" sz="1600" kern="1200" dirty="0" smtClean="0"/>
            <a:t>UX Method </a:t>
          </a:r>
          <a:endParaRPr lang="en-GB" sz="1600" kern="1200" dirty="0"/>
        </a:p>
        <a:p>
          <a:pPr marL="114300" lvl="1" indent="-114300" algn="l" defTabSz="533400">
            <a:lnSpc>
              <a:spcPct val="90000"/>
            </a:lnSpc>
            <a:spcBef>
              <a:spcPct val="0"/>
            </a:spcBef>
            <a:spcAft>
              <a:spcPct val="15000"/>
            </a:spcAft>
            <a:buChar char="••"/>
          </a:pPr>
          <a:r>
            <a:rPr lang="en-US" sz="1200" kern="1200" dirty="0" smtClean="0"/>
            <a:t>Unmoderated remote, card sorting, tree testing</a:t>
          </a:r>
          <a:endParaRPr lang="en-GB" sz="1200" kern="1200" dirty="0"/>
        </a:p>
      </dsp:txBody>
      <dsp:txXfrm>
        <a:off x="3099491" y="1739627"/>
        <a:ext cx="1504607" cy="1739627"/>
      </dsp:txXfrm>
    </dsp:sp>
    <dsp:sp modelId="{0A8D89C2-35E8-4D6A-B6B7-0A53EEA9DE79}">
      <dsp:nvSpPr>
        <dsp:cNvPr id="0" name=""/>
        <dsp:cNvSpPr/>
      </dsp:nvSpPr>
      <dsp:spPr>
        <a:xfrm>
          <a:off x="3144629" y="260944"/>
          <a:ext cx="1414331" cy="1448239"/>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D1E2EBFE-44DD-46C0-9344-527FD596AE06}">
      <dsp:nvSpPr>
        <dsp:cNvPr id="0" name=""/>
        <dsp:cNvSpPr/>
      </dsp:nvSpPr>
      <dsp:spPr>
        <a:xfrm>
          <a:off x="4649237" y="0"/>
          <a:ext cx="1504607" cy="4349068"/>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t" anchorCtr="1">
          <a:noAutofit/>
        </a:bodyPr>
        <a:lstStyle/>
        <a:p>
          <a:pPr lvl="0" algn="l" defTabSz="711200">
            <a:lnSpc>
              <a:spcPct val="90000"/>
            </a:lnSpc>
            <a:spcBef>
              <a:spcPct val="0"/>
            </a:spcBef>
            <a:spcAft>
              <a:spcPct val="35000"/>
            </a:spcAft>
          </a:pPr>
          <a:r>
            <a:rPr lang="en-US" sz="1600" kern="1200" dirty="0" smtClean="0"/>
            <a:t>Tool </a:t>
          </a:r>
          <a:endParaRPr lang="en-GB" sz="1600" kern="1200" dirty="0"/>
        </a:p>
        <a:p>
          <a:pPr marL="114300" lvl="1" indent="-114300" algn="l" defTabSz="533400">
            <a:lnSpc>
              <a:spcPct val="90000"/>
            </a:lnSpc>
            <a:spcBef>
              <a:spcPct val="0"/>
            </a:spcBef>
            <a:spcAft>
              <a:spcPct val="15000"/>
            </a:spcAft>
            <a:buChar char="••"/>
          </a:pPr>
          <a:r>
            <a:rPr lang="en-US" sz="1200" kern="1200" dirty="0" smtClean="0"/>
            <a:t>Optimal workshop </a:t>
          </a:r>
          <a:endParaRPr lang="en-GB" sz="1200" kern="1200" dirty="0"/>
        </a:p>
        <a:p>
          <a:pPr marL="114300" lvl="1" indent="-114300" algn="l" defTabSz="533400">
            <a:lnSpc>
              <a:spcPct val="90000"/>
            </a:lnSpc>
            <a:spcBef>
              <a:spcPct val="0"/>
            </a:spcBef>
            <a:spcAft>
              <a:spcPct val="15000"/>
            </a:spcAft>
            <a:buChar char="••"/>
          </a:pPr>
          <a:r>
            <a:rPr lang="en-US" sz="1200" kern="1200" dirty="0" smtClean="0"/>
            <a:t>User Zoom</a:t>
          </a:r>
          <a:endParaRPr lang="en-GB" sz="1200" kern="1200" dirty="0"/>
        </a:p>
      </dsp:txBody>
      <dsp:txXfrm>
        <a:off x="4649237" y="1739627"/>
        <a:ext cx="1504607" cy="1739627"/>
      </dsp:txXfrm>
    </dsp:sp>
    <dsp:sp modelId="{EE415CF1-5CBD-4ED5-9B3A-D8D7FC583E73}">
      <dsp:nvSpPr>
        <dsp:cNvPr id="0" name=""/>
        <dsp:cNvSpPr/>
      </dsp:nvSpPr>
      <dsp:spPr>
        <a:xfrm>
          <a:off x="4694375" y="260944"/>
          <a:ext cx="1414331" cy="1448239"/>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ED09A741-5ACA-4C66-8725-00DCBA86402F}">
      <dsp:nvSpPr>
        <dsp:cNvPr id="0" name=""/>
        <dsp:cNvSpPr/>
      </dsp:nvSpPr>
      <dsp:spPr>
        <a:xfrm>
          <a:off x="6198983" y="0"/>
          <a:ext cx="1504607" cy="4349068"/>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3792" tIns="113792" rIns="113792" bIns="113792" numCol="1" spcCol="1270" anchor="t" anchorCtr="1">
          <a:noAutofit/>
        </a:bodyPr>
        <a:lstStyle/>
        <a:p>
          <a:pPr lvl="0" algn="l" defTabSz="711200">
            <a:lnSpc>
              <a:spcPct val="90000"/>
            </a:lnSpc>
            <a:spcBef>
              <a:spcPct val="0"/>
            </a:spcBef>
            <a:spcAft>
              <a:spcPct val="35000"/>
            </a:spcAft>
          </a:pPr>
          <a:r>
            <a:rPr lang="en-US" sz="1600" kern="1200" dirty="0" smtClean="0"/>
            <a:t>Output </a:t>
          </a:r>
          <a:endParaRPr lang="en-GB" sz="1600" kern="1200" dirty="0"/>
        </a:p>
        <a:p>
          <a:pPr marL="114300" lvl="1" indent="-114300" algn="l" defTabSz="533400">
            <a:lnSpc>
              <a:spcPct val="90000"/>
            </a:lnSpc>
            <a:spcBef>
              <a:spcPct val="0"/>
            </a:spcBef>
            <a:spcAft>
              <a:spcPct val="15000"/>
            </a:spcAft>
            <a:buChar char="••"/>
          </a:pPr>
          <a:r>
            <a:rPr lang="en-US" sz="1200" kern="1200" dirty="0" smtClean="0"/>
            <a:t>Dashboard</a:t>
          </a:r>
          <a:endParaRPr lang="en-GB" sz="1200" kern="1200" dirty="0"/>
        </a:p>
        <a:p>
          <a:pPr marL="114300" lvl="1" indent="-114300" algn="l" defTabSz="533400">
            <a:lnSpc>
              <a:spcPct val="90000"/>
            </a:lnSpc>
            <a:spcBef>
              <a:spcPct val="0"/>
            </a:spcBef>
            <a:spcAft>
              <a:spcPct val="15000"/>
            </a:spcAft>
            <a:buChar char="••"/>
          </a:pPr>
          <a:r>
            <a:rPr lang="en-US" sz="1200" kern="1200" dirty="0" smtClean="0"/>
            <a:t>Dendrogram </a:t>
          </a:r>
          <a:endParaRPr lang="en-GB" sz="1200" kern="1200" dirty="0"/>
        </a:p>
        <a:p>
          <a:pPr marL="114300" lvl="1" indent="-114300" algn="l" defTabSz="533400">
            <a:lnSpc>
              <a:spcPct val="90000"/>
            </a:lnSpc>
            <a:spcBef>
              <a:spcPct val="0"/>
            </a:spcBef>
            <a:spcAft>
              <a:spcPct val="15000"/>
            </a:spcAft>
            <a:buChar char="••"/>
          </a:pPr>
          <a:r>
            <a:rPr lang="en-US" sz="1200" kern="1200" dirty="0" smtClean="0"/>
            <a:t>Similarity matrix </a:t>
          </a:r>
          <a:endParaRPr lang="en-GB" sz="1200" kern="1200" dirty="0"/>
        </a:p>
        <a:p>
          <a:pPr marL="114300" lvl="1" indent="-114300" algn="l" defTabSz="533400">
            <a:lnSpc>
              <a:spcPct val="90000"/>
            </a:lnSpc>
            <a:spcBef>
              <a:spcPct val="0"/>
            </a:spcBef>
            <a:spcAft>
              <a:spcPct val="15000"/>
            </a:spcAft>
            <a:buChar char="••"/>
          </a:pPr>
          <a:r>
            <a:rPr lang="en-US" sz="1200" kern="1200" dirty="0" smtClean="0"/>
            <a:t>Heat map</a:t>
          </a:r>
          <a:endParaRPr lang="en-GB" sz="1200" kern="1200" dirty="0"/>
        </a:p>
        <a:p>
          <a:pPr marL="114300" lvl="1" indent="-114300" algn="l" defTabSz="533400">
            <a:lnSpc>
              <a:spcPct val="90000"/>
            </a:lnSpc>
            <a:spcBef>
              <a:spcPct val="0"/>
            </a:spcBef>
            <a:spcAft>
              <a:spcPct val="15000"/>
            </a:spcAft>
            <a:buChar char="••"/>
          </a:pPr>
          <a:r>
            <a:rPr lang="en-US" sz="1200" kern="1200" dirty="0" smtClean="0"/>
            <a:t>Hotspot </a:t>
          </a:r>
          <a:endParaRPr lang="en-GB" sz="1200" kern="1200" dirty="0"/>
        </a:p>
      </dsp:txBody>
      <dsp:txXfrm>
        <a:off x="6198983" y="1739627"/>
        <a:ext cx="1504607" cy="1739627"/>
      </dsp:txXfrm>
    </dsp:sp>
    <dsp:sp modelId="{3D865121-5EE0-41BC-8BEC-1D2306C782FF}">
      <dsp:nvSpPr>
        <dsp:cNvPr id="0" name=""/>
        <dsp:cNvSpPr/>
      </dsp:nvSpPr>
      <dsp:spPr>
        <a:xfrm>
          <a:off x="6244121" y="260944"/>
          <a:ext cx="1414331" cy="1448239"/>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07FD852F-5FB3-409C-95BA-0C8B635C8C73}">
      <dsp:nvSpPr>
        <dsp:cNvPr id="0" name=""/>
        <dsp:cNvSpPr/>
      </dsp:nvSpPr>
      <dsp:spPr>
        <a:xfrm>
          <a:off x="308143" y="3479254"/>
          <a:ext cx="7087303" cy="652360"/>
        </a:xfrm>
        <a:prstGeom prst="leftRightArrow">
          <a:avLst/>
        </a:prstGeom>
        <a:solidFill>
          <a:schemeClr val="accent2">
            <a:tint val="4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CFB04948-AC4D-4346-ABAA-FC12DB198B76}" type="datetimeFigureOut">
              <a:rPr lang="en-US" smtClean="0"/>
              <a:t>10/18/2016</a:t>
            </a:fld>
            <a:endParaRPr lang="en-US" dirty="0"/>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E087D068-E272-8A47-A2B7-AB318383005E}" type="slidenum">
              <a:rPr lang="en-US" smtClean="0"/>
              <a:t>‹#›</a:t>
            </a:fld>
            <a:endParaRPr lang="en-US" dirty="0"/>
          </a:p>
        </p:txBody>
      </p:sp>
    </p:spTree>
    <p:extLst>
      <p:ext uri="{BB962C8B-B14F-4D97-AF65-F5344CB8AC3E}">
        <p14:creationId xmlns:p14="http://schemas.microsoft.com/office/powerpoint/2010/main" val="1686475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11267" name="Rectangle 3"/>
          <p:cNvSpPr>
            <a:spLocks noGrp="1" noChangeArrowheads="1"/>
          </p:cNvSpPr>
          <p:nvPr>
            <p:ph type="dt" idx="1"/>
          </p:nvPr>
        </p:nvSpPr>
        <p:spPr bwMode="auto">
          <a:xfrm>
            <a:off x="3852016" y="0"/>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1126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1269" name="Rectangle 5"/>
          <p:cNvSpPr>
            <a:spLocks noGrp="1" noChangeArrowheads="1"/>
          </p:cNvSpPr>
          <p:nvPr>
            <p:ph type="body" sz="quarter" idx="3"/>
          </p:nvPr>
        </p:nvSpPr>
        <p:spPr bwMode="auto">
          <a:xfrm>
            <a:off x="906357" y="4715153"/>
            <a:ext cx="4984962" cy="44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430306"/>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11271" name="Rectangle 7"/>
          <p:cNvSpPr>
            <a:spLocks noGrp="1" noChangeArrowheads="1"/>
          </p:cNvSpPr>
          <p:nvPr>
            <p:ph type="sldNum" sz="quarter" idx="5"/>
          </p:nvPr>
        </p:nvSpPr>
        <p:spPr bwMode="auto">
          <a:xfrm>
            <a:off x="3852016" y="9430306"/>
            <a:ext cx="2945659" cy="496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0A90A19F-BB3C-294C-AEFA-789C9B633ABF}" type="slidenum">
              <a:rPr lang="en-US"/>
              <a:pPr/>
              <a:t>‹#›</a:t>
            </a:fld>
            <a:endParaRPr lang="en-US" dirty="0"/>
          </a:p>
        </p:txBody>
      </p:sp>
    </p:spTree>
    <p:extLst>
      <p:ext uri="{BB962C8B-B14F-4D97-AF65-F5344CB8AC3E}">
        <p14:creationId xmlns:p14="http://schemas.microsoft.com/office/powerpoint/2010/main" val="33589113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Keystroke-level_model#cite_note-5" TargetMode="External"/><Relationship Id="rId7" Type="http://schemas.openxmlformats.org/officeDocument/2006/relationships/hyperlink" Target="https://en.wikipedia.org/wiki/Keystroke-level_model#cite_note-9"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Keystroke-level_model#cite_note-8" TargetMode="External"/><Relationship Id="rId5" Type="http://schemas.openxmlformats.org/officeDocument/2006/relationships/hyperlink" Target="https://en.wikipedia.org/wiki/Keystroke-level_model#cite_note-7" TargetMode="External"/><Relationship Id="rId4" Type="http://schemas.openxmlformats.org/officeDocument/2006/relationships/hyperlink" Target="https://en.wikipedia.org/wiki/Keystroke-level_model#cite_note-6"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ptimalworkshop.com/optimalsort"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youtu.be/ldwb5zxQatk" TargetMode="External"/><Relationship Id="rId5" Type="http://schemas.openxmlformats.org/officeDocument/2006/relationships/hyperlink" Target="https://youtu.be/m0n_hzoNzs0" TargetMode="External"/><Relationship Id="rId4" Type="http://schemas.openxmlformats.org/officeDocument/2006/relationships/hyperlink" Target="http://www.userzoom.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Five</a:t>
            </a:r>
            <a:r>
              <a:rPr lang="en-US" b="1" baseline="0" dirty="0" smtClean="0"/>
              <a:t> Element of UX </a:t>
            </a:r>
            <a:endParaRPr lang="en-GB" b="1" dirty="0" smtClean="0"/>
          </a:p>
          <a:p>
            <a:r>
              <a:rPr lang="en-GB" b="1" dirty="0" smtClean="0"/>
              <a:t>1) Psychology</a:t>
            </a:r>
            <a:endParaRPr lang="en-GB" dirty="0" smtClean="0"/>
          </a:p>
          <a:p>
            <a:r>
              <a:rPr lang="en-GB" dirty="0" smtClean="0"/>
              <a:t>The mind of a user is complex. You should know; you have one (I assume). UXers work with subjective thoughts &amp; feelings a lot; they can make or break your results</a:t>
            </a:r>
          </a:p>
          <a:p>
            <a:r>
              <a:rPr lang="en-GB" b="1" dirty="0" smtClean="0"/>
              <a:t>2) Usability</a:t>
            </a:r>
            <a:endParaRPr lang="en-GB" dirty="0" smtClean="0"/>
          </a:p>
          <a:p>
            <a:r>
              <a:rPr lang="en-GB" dirty="0" smtClean="0"/>
              <a:t>If user psychology is mostly subconscious, usability is mostly conscious.</a:t>
            </a:r>
          </a:p>
          <a:p>
            <a:r>
              <a:rPr lang="en-GB" b="1" dirty="0" smtClean="0"/>
              <a:t>3) Design</a:t>
            </a:r>
            <a:endParaRPr lang="en-GB" dirty="0" smtClean="0"/>
          </a:p>
          <a:p>
            <a:r>
              <a:rPr lang="en-GB" dirty="0" smtClean="0"/>
              <a:t>As the UX designer, your definition of “design” will be much less </a:t>
            </a:r>
            <a:r>
              <a:rPr lang="en-GB" i="1" dirty="0" smtClean="0"/>
              <a:t>artistic</a:t>
            </a:r>
            <a:r>
              <a:rPr lang="en-GB" dirty="0" smtClean="0"/>
              <a:t> than a lot of designers. Whether you “like it” is irrelevant. In UX, design is how it works, and it’s something you can prove; it’s not a matter of style. Practical </a:t>
            </a:r>
          </a:p>
          <a:p>
            <a:r>
              <a:rPr lang="en-GB" b="1" dirty="0" smtClean="0"/>
              <a:t>4) Copywriting</a:t>
            </a:r>
            <a:endParaRPr lang="en-GB" dirty="0" smtClean="0"/>
          </a:p>
          <a:p>
            <a:r>
              <a:rPr lang="en-GB" b="1" dirty="0" smtClean="0"/>
              <a:t>5) Analysis</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0A90A19F-BB3C-294C-AEFA-789C9B633ABF}" type="slidenum">
              <a:rPr lang="en-US" smtClean="0"/>
              <a:pPr/>
              <a:t>5</a:t>
            </a:fld>
            <a:endParaRPr lang="en-US" dirty="0"/>
          </a:p>
        </p:txBody>
      </p:sp>
    </p:spTree>
    <p:extLst>
      <p:ext uri="{BB962C8B-B14F-4D97-AF65-F5344CB8AC3E}">
        <p14:creationId xmlns:p14="http://schemas.microsoft.com/office/powerpoint/2010/main" val="390594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smtClean="0">
                <a:solidFill>
                  <a:schemeClr val="tx1"/>
                </a:solidFill>
                <a:effectLst/>
                <a:latin typeface="Arial" charset="0"/>
                <a:ea typeface="ＭＳ Ｐゴシック" charset="0"/>
                <a:cs typeface="ＭＳ Ｐゴシック" charset="0"/>
              </a:rPr>
              <a:t>Heuristic evaluations</a:t>
            </a:r>
            <a:r>
              <a:rPr lang="en-GB" sz="1200" b="0" kern="1200" dirty="0" smtClean="0">
                <a:solidFill>
                  <a:schemeClr val="tx1"/>
                </a:solidFill>
                <a:effectLst/>
                <a:latin typeface="Arial" charset="0"/>
                <a:ea typeface="ＭＳ Ｐゴシック" charset="0"/>
                <a:cs typeface="ＭＳ Ｐゴシック" charset="0"/>
              </a:rPr>
              <a:t> are one of the "discount" usability methods introduced over 20 years ago by Jakob Nielsen and Rolf Molich. In theory, a </a:t>
            </a:r>
            <a:r>
              <a:rPr lang="en-GB" sz="1200" b="1" kern="1200" dirty="0" smtClean="0">
                <a:solidFill>
                  <a:schemeClr val="tx1"/>
                </a:solidFill>
                <a:effectLst/>
                <a:latin typeface="Arial" charset="0"/>
                <a:ea typeface="ＭＳ Ｐゴシック" charset="0"/>
                <a:cs typeface="ＭＳ Ｐゴシック" charset="0"/>
              </a:rPr>
              <a:t>heuristic evaluation</a:t>
            </a:r>
            <a:r>
              <a:rPr lang="en-GB" sz="1200" b="0" kern="1200" dirty="0" smtClean="0">
                <a:solidFill>
                  <a:schemeClr val="tx1"/>
                </a:solidFill>
                <a:effectLst/>
                <a:latin typeface="Arial" charset="0"/>
                <a:ea typeface="ＭＳ Ｐゴシック" charset="0"/>
                <a:cs typeface="ＭＳ Ｐゴシック" charset="0"/>
              </a:rPr>
              <a:t> involves</a:t>
            </a:r>
          </a:p>
          <a:p>
            <a:endParaRPr lang="en-GB" sz="1200" b="0" kern="1200" dirty="0" smtClean="0">
              <a:solidFill>
                <a:schemeClr val="tx1"/>
              </a:solidFill>
              <a:effectLst/>
              <a:latin typeface="Arial" charset="0"/>
              <a:ea typeface="ＭＳ Ｐゴシック" charset="0"/>
              <a:cs typeface="ＭＳ Ｐゴシック" charset="0"/>
            </a:endParaRPr>
          </a:p>
          <a:p>
            <a:endParaRPr lang="en-GB" sz="1200" b="0" kern="1200" dirty="0" smtClean="0">
              <a:solidFill>
                <a:schemeClr val="tx1"/>
              </a:solidFill>
              <a:effectLst/>
              <a:latin typeface="Arial" charset="0"/>
              <a:ea typeface="ＭＳ Ｐゴシック" charset="0"/>
              <a:cs typeface="ＭＳ Ｐゴシック" charset="0"/>
            </a:endParaRPr>
          </a:p>
          <a:p>
            <a:pPr marL="228600" indent="-228600">
              <a:buAutoNum type="arabicPeriod"/>
            </a:pPr>
            <a:r>
              <a:rPr lang="en-GB" b="1" dirty="0" smtClean="0"/>
              <a:t>Understand the Method &amp; Human Behaviour</a:t>
            </a:r>
            <a:r>
              <a:rPr lang="en-GB" sz="1200" b="0" kern="1200" dirty="0" smtClean="0">
                <a:solidFill>
                  <a:schemeClr val="tx1"/>
                </a:solidFill>
                <a:effectLst/>
                <a:latin typeface="Arial" charset="0"/>
                <a:ea typeface="ＭＳ Ｐゴシック" charset="0"/>
                <a:cs typeface="ＭＳ Ｐゴシック" charset="0"/>
              </a:rPr>
              <a:t> having a trained usability expert inspect an interface with compliance to a set of guiding principles (</a:t>
            </a:r>
            <a:r>
              <a:rPr lang="en-GB" sz="1200" b="1" kern="1200" dirty="0" smtClean="0">
                <a:solidFill>
                  <a:schemeClr val="tx1"/>
                </a:solidFill>
                <a:effectLst/>
                <a:latin typeface="Arial" charset="0"/>
                <a:ea typeface="ＭＳ Ｐゴシック" charset="0"/>
                <a:cs typeface="ＭＳ Ｐゴシック" charset="0"/>
              </a:rPr>
              <a:t>heuristics</a:t>
            </a:r>
            <a:r>
              <a:rPr lang="en-GB" sz="1200" b="0" kern="1200" dirty="0" smtClean="0">
                <a:solidFill>
                  <a:schemeClr val="tx1"/>
                </a:solidFill>
                <a:effectLst/>
                <a:latin typeface="Arial" charset="0"/>
                <a:ea typeface="ＭＳ Ｐゴシック" charset="0"/>
                <a:cs typeface="ＭＳ Ｐゴシック" charset="0"/>
              </a:rPr>
              <a:t>), such as Nielsen's 10 </a:t>
            </a:r>
            <a:r>
              <a:rPr lang="en-GB" sz="1200" b="1" kern="1200" dirty="0" smtClean="0">
                <a:solidFill>
                  <a:schemeClr val="tx1"/>
                </a:solidFill>
                <a:effectLst/>
                <a:latin typeface="Arial" charset="0"/>
                <a:ea typeface="ＭＳ Ｐゴシック" charset="0"/>
                <a:cs typeface="ＭＳ Ｐゴシック" charset="0"/>
              </a:rPr>
              <a:t>heuristics</a:t>
            </a:r>
          </a:p>
          <a:p>
            <a:pPr marL="228600" indent="-228600">
              <a:buAutoNum type="arabicPeriod"/>
            </a:pPr>
            <a:r>
              <a:rPr lang="en-GB" b="1" dirty="0" smtClean="0"/>
              <a:t>Have Some Idea of Common Tasks Users Will Perform</a:t>
            </a:r>
          </a:p>
          <a:p>
            <a:pPr marL="228600" indent="-228600">
              <a:buAutoNum type="arabicPeriod"/>
            </a:pPr>
            <a:r>
              <a:rPr lang="en-GB" b="1" dirty="0" smtClean="0"/>
              <a:t>Have Another Expert Perform an Independent Review</a:t>
            </a:r>
          </a:p>
          <a:p>
            <a:pPr marL="228600" indent="-228600">
              <a:buAutoNum type="arabicPeriod"/>
            </a:pPr>
            <a:r>
              <a:rPr lang="en-GB" b="1" dirty="0" smtClean="0"/>
              <a:t>Categorize, Reconcile Differences, and Add Severity</a:t>
            </a:r>
            <a:endParaRPr lang="en-GB" dirty="0"/>
          </a:p>
        </p:txBody>
      </p:sp>
      <p:sp>
        <p:nvSpPr>
          <p:cNvPr id="4" name="Slide Number Placeholder 3"/>
          <p:cNvSpPr>
            <a:spLocks noGrp="1"/>
          </p:cNvSpPr>
          <p:nvPr>
            <p:ph type="sldNum" sz="quarter" idx="10"/>
          </p:nvPr>
        </p:nvSpPr>
        <p:spPr/>
        <p:txBody>
          <a:bodyPr/>
          <a:lstStyle/>
          <a:p>
            <a:fld id="{0A90A19F-BB3C-294C-AEFA-789C9B633ABF}" type="slidenum">
              <a:rPr lang="en-US" smtClean="0"/>
              <a:pPr/>
              <a:t>16</a:t>
            </a:fld>
            <a:endParaRPr lang="en-US" dirty="0"/>
          </a:p>
        </p:txBody>
      </p:sp>
    </p:spTree>
    <p:extLst>
      <p:ext uri="{BB962C8B-B14F-4D97-AF65-F5344CB8AC3E}">
        <p14:creationId xmlns:p14="http://schemas.microsoft.com/office/powerpoint/2010/main" val="89367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dirty="0" smtClean="0">
                <a:effectLst/>
              </a:rPr>
              <a:t>The Keystroke-Level Model consists of six operators: the first four are physical motor operators followed by one mental operator and one system response operator:</a:t>
            </a:r>
            <a:r>
              <a:rPr lang="en-GB" b="0" i="0" baseline="30000" dirty="0" smtClean="0">
                <a:effectLst/>
                <a:hlinkClick r:id="rId3"/>
              </a:rPr>
              <a:t>[5]</a:t>
            </a:r>
            <a:endParaRPr lang="en-GB" dirty="0" smtClean="0">
              <a:effectLst/>
            </a:endParaRPr>
          </a:p>
          <a:p>
            <a:pPr marL="171450" indent="-171450" rtl="0">
              <a:buFont typeface="Arial" panose="020B0604020202020204" pitchFamily="34" charset="0"/>
              <a:buChar char="•"/>
            </a:pPr>
            <a:r>
              <a:rPr lang="en-GB" b="1" dirty="0" smtClean="0">
                <a:effectLst/>
              </a:rPr>
              <a:t>K</a:t>
            </a:r>
            <a:r>
              <a:rPr lang="en-GB" dirty="0" smtClean="0">
                <a:effectLst/>
              </a:rPr>
              <a:t> (keystroke or button press): it is the most frequent operator and means keys and not characters (so e.g. pressing SHIFT is a separate K operation). The time for this operator depends on the motor skills of the user and is determined by one-minute typing tests, where the total test time is divided by the total number of non-error keystrokes</a:t>
            </a:r>
          </a:p>
          <a:p>
            <a:pPr marL="171450" indent="-171450" rtl="0">
              <a:buFont typeface="Arial" panose="020B0604020202020204" pitchFamily="34" charset="0"/>
              <a:buChar char="•"/>
            </a:pPr>
            <a:r>
              <a:rPr lang="en-GB" b="1" dirty="0" smtClean="0">
                <a:effectLst/>
              </a:rPr>
              <a:t>P</a:t>
            </a:r>
            <a:r>
              <a:rPr lang="en-GB" dirty="0" smtClean="0">
                <a:effectLst/>
              </a:rPr>
              <a:t> (pointing to a target on a display with a mouse): this time differs depending on the distance to the target and the size of the target,</a:t>
            </a:r>
            <a:r>
              <a:rPr lang="en-GB" b="0" i="0" baseline="30000" dirty="0" smtClean="0">
                <a:effectLst/>
                <a:hlinkClick r:id="rId4"/>
              </a:rPr>
              <a:t>[6]</a:t>
            </a:r>
            <a:r>
              <a:rPr lang="en-GB" dirty="0" smtClean="0">
                <a:effectLst/>
              </a:rPr>
              <a:t> but is held constant. A mouse click is not contained and counts as a separate K operation.</a:t>
            </a:r>
          </a:p>
          <a:p>
            <a:pPr marL="171450" indent="-171450" rtl="0">
              <a:buFont typeface="Arial" panose="020B0604020202020204" pitchFamily="34" charset="0"/>
              <a:buChar char="•"/>
            </a:pPr>
            <a:r>
              <a:rPr lang="en-GB" b="1" dirty="0" smtClean="0">
                <a:effectLst/>
              </a:rPr>
              <a:t>H</a:t>
            </a:r>
            <a:r>
              <a:rPr lang="en-GB" dirty="0" smtClean="0">
                <a:effectLst/>
              </a:rPr>
              <a:t> (homing the hand(s) on the keyboard or other device): This includes movement between any two devices as well as the fine positioning of the hand.</a:t>
            </a:r>
          </a:p>
          <a:p>
            <a:pPr marL="171450" indent="-171450" rtl="0">
              <a:buFont typeface="Arial" panose="020B0604020202020204" pitchFamily="34" charset="0"/>
              <a:buChar char="•"/>
            </a:pPr>
            <a:r>
              <a:rPr lang="en-GB" b="1" dirty="0" smtClean="0">
                <a:effectLst/>
              </a:rPr>
              <a:t>D</a:t>
            </a:r>
            <a:r>
              <a:rPr lang="en-GB" dirty="0" smtClean="0">
                <a:effectLst/>
              </a:rPr>
              <a:t> (drawing (manually) n</a:t>
            </a:r>
            <a:r>
              <a:rPr lang="en-GB" baseline="-25000" dirty="0" smtClean="0">
                <a:effectLst/>
              </a:rPr>
              <a:t>D</a:t>
            </a:r>
            <a:r>
              <a:rPr lang="en-GB" dirty="0" smtClean="0">
                <a:effectLst/>
              </a:rPr>
              <a:t> straight-line segments with a total length of D(n</a:t>
            </a:r>
            <a:r>
              <a:rPr lang="en-GB" baseline="-25000" dirty="0" smtClean="0">
                <a:effectLst/>
              </a:rPr>
              <a:t>D</a:t>
            </a:r>
            <a:r>
              <a:rPr lang="en-GB" dirty="0" smtClean="0">
                <a:effectLst/>
              </a:rPr>
              <a:t>, l</a:t>
            </a:r>
            <a:r>
              <a:rPr lang="en-GB" baseline="-25000" dirty="0" smtClean="0">
                <a:effectLst/>
              </a:rPr>
              <a:t>D</a:t>
            </a:r>
            <a:r>
              <a:rPr lang="en-GB" dirty="0" smtClean="0">
                <a:effectLst/>
              </a:rPr>
              <a:t>) cm): where n</a:t>
            </a:r>
            <a:r>
              <a:rPr lang="en-GB" baseline="-25000" dirty="0" smtClean="0">
                <a:effectLst/>
              </a:rPr>
              <a:t>D</a:t>
            </a:r>
            <a:r>
              <a:rPr lang="en-GB" dirty="0" smtClean="0">
                <a:effectLst/>
              </a:rPr>
              <a:t> is the number of the line segments drawn and l</a:t>
            </a:r>
            <a:r>
              <a:rPr lang="en-GB" baseline="-25000" dirty="0" smtClean="0">
                <a:effectLst/>
              </a:rPr>
              <a:t>D</a:t>
            </a:r>
            <a:r>
              <a:rPr lang="en-GB" dirty="0" smtClean="0">
                <a:effectLst/>
              </a:rPr>
              <a:t> is the total length of the line segments..</a:t>
            </a:r>
          </a:p>
          <a:p>
            <a:pPr marL="171450" indent="-171450" rtl="0">
              <a:buFont typeface="Arial" panose="020B0604020202020204" pitchFamily="34" charset="0"/>
              <a:buChar char="•"/>
            </a:pPr>
            <a:r>
              <a:rPr lang="en-GB" b="1" dirty="0" smtClean="0">
                <a:effectLst/>
              </a:rPr>
              <a:t>M</a:t>
            </a:r>
            <a:r>
              <a:rPr lang="en-GB" dirty="0" smtClean="0">
                <a:effectLst/>
              </a:rPr>
              <a:t> (mentally preparing for executing physical actions): denotes the time a user needs for thinking or decision making. The number of Ms in a method depends on the knowledge and skill of the user. Heuristics are given to help decide where an M should be placed in a method. For example, when pointing with the mouse a button press is usually fully anticipated and no M is needed between both operators.</a:t>
            </a:r>
            <a:r>
              <a:rPr lang="en-GB" b="0" i="0" baseline="30000" dirty="0" smtClean="0">
                <a:effectLst/>
                <a:hlinkClick r:id="rId5"/>
              </a:rPr>
              <a:t>[7]</a:t>
            </a:r>
            <a:r>
              <a:rPr lang="en-GB" dirty="0" smtClean="0">
                <a:effectLst/>
              </a:rPr>
              <a:t> The following table shows the heuristics for placing the M operator:</a:t>
            </a:r>
            <a:r>
              <a:rPr lang="en-GB" b="0" i="0" baseline="30000" dirty="0" smtClean="0">
                <a:effectLst/>
                <a:hlinkClick r:id="rId6"/>
              </a:rPr>
              <a:t>[8]</a:t>
            </a:r>
            <a:r>
              <a:rPr lang="en-GB" b="0" i="0" baseline="30000" dirty="0" smtClean="0">
                <a:effectLst/>
              </a:rPr>
              <a:t>\\</a:t>
            </a:r>
          </a:p>
          <a:p>
            <a:pPr marL="171450" indent="-171450" rtl="0">
              <a:buFont typeface="Arial" panose="020B0604020202020204" pitchFamily="34" charset="0"/>
              <a:buChar char="•"/>
            </a:pPr>
            <a:r>
              <a:rPr lang="en-GB" b="1" dirty="0" smtClean="0">
                <a:effectLst/>
              </a:rPr>
              <a:t>R</a:t>
            </a:r>
            <a:r>
              <a:rPr lang="en-GB" dirty="0" smtClean="0">
                <a:effectLst/>
              </a:rPr>
              <a:t> (response time of the system): the response time depends on the system, the command and the context of the command. It only used when the user actually has to wait for the system. For instance, when the user mentally prepares (M) for executing his next physical action only the non-overlapping part of the response time is needed for R because the user uses the response time for the M operation (e.g. R of 2 seconds – M of 1.35 seconds = R of .65 seconds). To make things clearer, Kieras </a:t>
            </a:r>
            <a:r>
              <a:rPr lang="en-GB" b="0" i="0" baseline="30000" dirty="0" smtClean="0">
                <a:effectLst/>
                <a:hlinkClick r:id="rId7"/>
              </a:rPr>
              <a:t>[9]</a:t>
            </a:r>
            <a:r>
              <a:rPr lang="en-GB" dirty="0" smtClean="0">
                <a:effectLst/>
              </a:rPr>
              <a:t> suggests the naming waiting time (W) instead of response time (R) to avoid confusion. Sauro suggests taking a sample of the system response time</a:t>
            </a:r>
          </a:p>
          <a:p>
            <a:endParaRPr lang="en-US" dirty="0" smtClean="0"/>
          </a:p>
          <a:p>
            <a:endParaRPr lang="en-US" dirty="0" smtClean="0"/>
          </a:p>
          <a:p>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When interface efficiency is important you'll want to measure how much a new design can improve task times. You can actually estimate time saved (or lost) using some well tested approaches that are based on average human performance for typical computer based operations like clicking, pointing and typing</a:t>
            </a:r>
          </a:p>
          <a:p>
            <a:endParaRPr lang="en-GB" dirty="0"/>
          </a:p>
        </p:txBody>
      </p:sp>
      <p:sp>
        <p:nvSpPr>
          <p:cNvPr id="4" name="Slide Number Placeholder 3"/>
          <p:cNvSpPr>
            <a:spLocks noGrp="1"/>
          </p:cNvSpPr>
          <p:nvPr>
            <p:ph type="sldNum" sz="quarter" idx="10"/>
          </p:nvPr>
        </p:nvSpPr>
        <p:spPr/>
        <p:txBody>
          <a:bodyPr/>
          <a:lstStyle/>
          <a:p>
            <a:fld id="{0A90A19F-BB3C-294C-AEFA-789C9B633ABF}" type="slidenum">
              <a:rPr lang="en-US" smtClean="0"/>
              <a:pPr/>
              <a:t>18</a:t>
            </a:fld>
            <a:endParaRPr lang="en-US" dirty="0"/>
          </a:p>
        </p:txBody>
      </p:sp>
    </p:spTree>
    <p:extLst>
      <p:ext uri="{BB962C8B-B14F-4D97-AF65-F5344CB8AC3E}">
        <p14:creationId xmlns:p14="http://schemas.microsoft.com/office/powerpoint/2010/main" val="1787035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Component involved WCDS, SaaS</a:t>
            </a:r>
          </a:p>
          <a:p>
            <a:r>
              <a:rPr lang="en-US" dirty="0" smtClean="0"/>
              <a:t>Participant : Journey guru ( Biz user, *User Experiences officer), Internal user from different LOB.</a:t>
            </a:r>
          </a:p>
          <a:p>
            <a:r>
              <a:rPr lang="en-US" dirty="0" smtClean="0"/>
              <a:t>UX method : Unmoderated remote usability testing, Keystroke level model (KLM), Card sorting (https://www.optimalworkshop.com/optimalsort)</a:t>
            </a:r>
          </a:p>
          <a:p>
            <a:r>
              <a:rPr lang="en-US" dirty="0" smtClean="0"/>
              <a:t>Tool  : </a:t>
            </a:r>
          </a:p>
          <a:p>
            <a:pPr lvl="1"/>
            <a:r>
              <a:rPr lang="en-US" dirty="0" smtClean="0"/>
              <a:t>Optimal workshop (</a:t>
            </a:r>
            <a:r>
              <a:rPr lang="en-US" dirty="0" smtClean="0">
                <a:hlinkClick r:id="rId3"/>
              </a:rPr>
              <a:t>https://www.optimalworkshop.com/optimalsort</a:t>
            </a:r>
            <a:r>
              <a:rPr lang="en-US" dirty="0" smtClean="0"/>
              <a:t>)</a:t>
            </a:r>
          </a:p>
          <a:p>
            <a:pPr lvl="1"/>
            <a:r>
              <a:rPr lang="en-US" dirty="0" smtClean="0"/>
              <a:t>User Zoom (</a:t>
            </a:r>
            <a:r>
              <a:rPr lang="en-US" dirty="0" smtClean="0">
                <a:hlinkClick r:id="rId4"/>
              </a:rPr>
              <a:t>http://www.userzoom.com/</a:t>
            </a:r>
            <a:r>
              <a:rPr lang="en-US" dirty="0" smtClean="0"/>
              <a:t>)</a:t>
            </a:r>
          </a:p>
          <a:p>
            <a:pPr lvl="2"/>
            <a:r>
              <a:rPr lang="en-US" dirty="0" smtClean="0">
                <a:hlinkClick r:id="rId5"/>
              </a:rPr>
              <a:t>Card Sorting </a:t>
            </a:r>
            <a:r>
              <a:rPr lang="en-US" dirty="0" smtClean="0"/>
              <a:t>(group the data)</a:t>
            </a:r>
          </a:p>
          <a:p>
            <a:pPr lvl="2"/>
            <a:r>
              <a:rPr lang="en-US" dirty="0" smtClean="0">
                <a:hlinkClick r:id="rId6"/>
              </a:rPr>
              <a:t>Tree Testing</a:t>
            </a:r>
            <a:endParaRPr lang="en-US" dirty="0" smtClean="0"/>
          </a:p>
          <a:p>
            <a:pPr lvl="2"/>
            <a:r>
              <a:rPr lang="en-US" dirty="0" smtClean="0"/>
              <a:t>Screenshot Click Testing (heat map)</a:t>
            </a:r>
          </a:p>
          <a:p>
            <a:endParaRPr lang="en-GB" dirty="0"/>
          </a:p>
        </p:txBody>
      </p:sp>
      <p:sp>
        <p:nvSpPr>
          <p:cNvPr id="4" name="Slide Number Placeholder 3"/>
          <p:cNvSpPr>
            <a:spLocks noGrp="1"/>
          </p:cNvSpPr>
          <p:nvPr>
            <p:ph type="sldNum" sz="quarter" idx="10"/>
          </p:nvPr>
        </p:nvSpPr>
        <p:spPr/>
        <p:txBody>
          <a:bodyPr/>
          <a:lstStyle/>
          <a:p>
            <a:fld id="{0A90A19F-BB3C-294C-AEFA-789C9B633ABF}" type="slidenum">
              <a:rPr lang="en-US" smtClean="0"/>
              <a:pPr/>
              <a:t>22</a:t>
            </a:fld>
            <a:endParaRPr lang="en-US" dirty="0"/>
          </a:p>
        </p:txBody>
      </p:sp>
    </p:spTree>
    <p:extLst>
      <p:ext uri="{BB962C8B-B14F-4D97-AF65-F5344CB8AC3E}">
        <p14:creationId xmlns:p14="http://schemas.microsoft.com/office/powerpoint/2010/main" val="922605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slideMaster" Target="../slideMasters/slideMaster1.xml"/><Relationship Id="rId4"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279400" y="6451602"/>
            <a:ext cx="55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A4886F4-16D2-45E4-9DA0-250A9036714E}" type="slidenum">
              <a:rPr lang="en-GB" sz="1000">
                <a:solidFill>
                  <a:srgbClr val="6E6E6E"/>
                </a:solidFill>
                <a:cs typeface="+mn-cs"/>
              </a:rPr>
              <a:pPr eaLnBrk="1" hangingPunct="1"/>
              <a:t>‹#›</a:t>
            </a:fld>
            <a:endParaRPr lang="en-GB" sz="1000" dirty="0">
              <a:solidFill>
                <a:srgbClr val="6E6E6E"/>
              </a:solidFill>
              <a:cs typeface="+mn-cs"/>
            </a:endParaRPr>
          </a:p>
        </p:txBody>
      </p:sp>
      <p:sp>
        <p:nvSpPr>
          <p:cNvPr id="9" name="Title 1"/>
          <p:cNvSpPr>
            <a:spLocks noGrp="1"/>
          </p:cNvSpPr>
          <p:nvPr>
            <p:ph type="ctrTitle"/>
          </p:nvPr>
        </p:nvSpPr>
        <p:spPr>
          <a:xfrm>
            <a:off x="462202" y="2470150"/>
            <a:ext cx="7384960" cy="692151"/>
          </a:xfrm>
          <a:prstGeom prst="rect">
            <a:avLst/>
          </a:prstGeom>
        </p:spPr>
        <p:txBody>
          <a:bodyPr anchor="b" anchorCtr="0">
            <a:noAutofit/>
          </a:bodyPr>
          <a:lstStyle>
            <a:lvl1pPr algn="l">
              <a:defRPr sz="4000" b="1" i="0" baseline="0">
                <a:solidFill>
                  <a:schemeClr val="tx2"/>
                </a:solidFill>
                <a:latin typeface="Arial"/>
                <a:cs typeface="Arial"/>
              </a:defRPr>
            </a:lvl1pPr>
          </a:lstStyle>
          <a:p>
            <a:r>
              <a:rPr lang="en-GB" dirty="0" smtClean="0"/>
              <a:t>Click to edit Master title style</a:t>
            </a:r>
            <a:endParaRPr lang="en-US" dirty="0"/>
          </a:p>
        </p:txBody>
      </p:sp>
      <p:sp>
        <p:nvSpPr>
          <p:cNvPr id="10" name="Subtitle 2"/>
          <p:cNvSpPr>
            <a:spLocks noGrp="1"/>
          </p:cNvSpPr>
          <p:nvPr>
            <p:ph type="subTitle" idx="1"/>
          </p:nvPr>
        </p:nvSpPr>
        <p:spPr>
          <a:xfrm>
            <a:off x="478387" y="3265044"/>
            <a:ext cx="7383463" cy="1637157"/>
          </a:xfrm>
          <a:prstGeom prst="rect">
            <a:avLst/>
          </a:prstGeom>
        </p:spPr>
        <p:txBody>
          <a:bodyPr anchor="t" anchorCtr="0">
            <a:noAutofit/>
          </a:bodyPr>
          <a:lstStyle>
            <a:lvl1pPr marL="0" indent="0" algn="l">
              <a:buNone/>
              <a:defRPr sz="2000" b="1" i="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11" y="462587"/>
            <a:ext cx="1571625" cy="838200"/>
          </a:xfrm>
          <a:prstGeom prst="rect">
            <a:avLst/>
          </a:prstGeom>
        </p:spPr>
      </p:pic>
      <p:sp>
        <p:nvSpPr>
          <p:cNvPr id="2" name="Rectangle 1"/>
          <p:cNvSpPr/>
          <p:nvPr userDrawn="1"/>
        </p:nvSpPr>
        <p:spPr>
          <a:xfrm>
            <a:off x="7615550" y="6309584"/>
            <a:ext cx="1528450" cy="37376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GB" dirty="0">
              <a:solidFill>
                <a:srgbClr val="FFFFFF"/>
              </a:solidFill>
            </a:endParaRPr>
          </a:p>
        </p:txBody>
      </p:sp>
    </p:spTree>
    <p:extLst>
      <p:ext uri="{BB962C8B-B14F-4D97-AF65-F5344CB8AC3E}">
        <p14:creationId xmlns:p14="http://schemas.microsoft.com/office/powerpoint/2010/main" val="193197615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X2 Data top - Text bottom">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1067" y="1332001"/>
            <a:ext cx="3816000" cy="24418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471068" y="4036550"/>
            <a:ext cx="8190333" cy="1777655"/>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
        <p:nvSpPr>
          <p:cNvPr id="9" name="Content Placeholder 6"/>
          <p:cNvSpPr>
            <a:spLocks noGrp="1"/>
          </p:cNvSpPr>
          <p:nvPr>
            <p:ph sz="quarter" idx="12"/>
          </p:nvPr>
        </p:nvSpPr>
        <p:spPr>
          <a:xfrm>
            <a:off x="4831056" y="1332001"/>
            <a:ext cx="3816000" cy="244188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2094704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left - Text righ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1066" y="1332000"/>
            <a:ext cx="3816000" cy="4184424"/>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4831000" y="1332000"/>
            <a:ext cx="3816000" cy="4184424"/>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4277647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eft - Data righ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1066" y="1332000"/>
            <a:ext cx="3816000" cy="4184424"/>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4832337" y="1332000"/>
            <a:ext cx="3816000" cy="4184424"/>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20468694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hrat Left - Graph Righ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1067" y="946152"/>
            <a:ext cx="3816000" cy="2374851"/>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4827095" y="946152"/>
            <a:ext cx="3816000" cy="2374851"/>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Content Placeholder 6"/>
          <p:cNvSpPr>
            <a:spLocks noGrp="1"/>
          </p:cNvSpPr>
          <p:nvPr>
            <p:ph sz="quarter" idx="12"/>
          </p:nvPr>
        </p:nvSpPr>
        <p:spPr>
          <a:xfrm>
            <a:off x="471067" y="3704427"/>
            <a:ext cx="3816000" cy="2160000"/>
          </a:xfrm>
        </p:spPr>
        <p:txBody>
          <a:bodyPr>
            <a:normAutofit/>
          </a:bodyPr>
          <a:lstStyle>
            <a:lvl1pPr>
              <a:defRPr sz="1200"/>
            </a:lvl1pPr>
            <a:lvl2pPr>
              <a:defRPr sz="1100"/>
            </a:lvl2pPr>
            <a:lvl3pPr>
              <a:defRPr sz="105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Content Placeholder 6"/>
          <p:cNvSpPr>
            <a:spLocks noGrp="1"/>
          </p:cNvSpPr>
          <p:nvPr>
            <p:ph sz="quarter" idx="13"/>
          </p:nvPr>
        </p:nvSpPr>
        <p:spPr>
          <a:xfrm>
            <a:off x="4827095" y="3704427"/>
            <a:ext cx="3816000" cy="2160000"/>
          </a:xfrm>
        </p:spPr>
        <p:txBody>
          <a:bodyPr>
            <a:normAutofit/>
          </a:bodyPr>
          <a:lstStyle>
            <a:lvl1pPr>
              <a:defRPr sz="1200"/>
            </a:lvl1pPr>
            <a:lvl2pPr>
              <a:defRPr sz="1100"/>
            </a:lvl2pPr>
            <a:lvl3pPr>
              <a:defRPr sz="105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69184384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 X2 data righ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1068" y="1332001"/>
            <a:ext cx="3823209" cy="4361428"/>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4827095" y="1332001"/>
            <a:ext cx="3816000" cy="1989001"/>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Content Placeholder 6"/>
          <p:cNvSpPr>
            <a:spLocks noGrp="1"/>
          </p:cNvSpPr>
          <p:nvPr>
            <p:ph sz="quarter" idx="13"/>
          </p:nvPr>
        </p:nvSpPr>
        <p:spPr>
          <a:xfrm>
            <a:off x="4827095" y="3704429"/>
            <a:ext cx="3816000" cy="1989001"/>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293297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extBox 6"/>
          <p:cNvSpPr txBox="1">
            <a:spLocks noChangeArrowheads="1"/>
          </p:cNvSpPr>
          <p:nvPr/>
        </p:nvSpPr>
        <p:spPr bwMode="auto">
          <a:xfrm>
            <a:off x="279400" y="6451602"/>
            <a:ext cx="55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3293BDD-1049-40ED-BFEE-93EED81D3985}" type="slidenum">
              <a:rPr lang="en-GB" sz="1000">
                <a:solidFill>
                  <a:srgbClr val="6E6E6E"/>
                </a:solidFill>
                <a:cs typeface="+mn-cs"/>
              </a:rPr>
              <a:pPr eaLnBrk="1" hangingPunct="1"/>
              <a:t>‹#›</a:t>
            </a:fld>
            <a:endParaRPr lang="en-GB" sz="1000" dirty="0">
              <a:solidFill>
                <a:srgbClr val="6E6E6E"/>
              </a:solidFill>
              <a:cs typeface="+mn-cs"/>
            </a:endParaRPr>
          </a:p>
        </p:txBody>
      </p:sp>
      <p:sp>
        <p:nvSpPr>
          <p:cNvPr id="8" name="Title 7"/>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0219691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left - Text right">
    <p:spTree>
      <p:nvGrpSpPr>
        <p:cNvPr id="1" name=""/>
        <p:cNvGrpSpPr/>
        <p:nvPr/>
      </p:nvGrpSpPr>
      <p:grpSpPr>
        <a:xfrm>
          <a:off x="0" y="0"/>
          <a:ext cx="0" cy="0"/>
          <a:chOff x="0" y="0"/>
          <a:chExt cx="0" cy="0"/>
        </a:xfrm>
      </p:grpSpPr>
      <p:sp>
        <p:nvSpPr>
          <p:cNvPr id="2" name="TextBox 6"/>
          <p:cNvSpPr txBox="1">
            <a:spLocks noChangeArrowheads="1"/>
          </p:cNvSpPr>
          <p:nvPr/>
        </p:nvSpPr>
        <p:spPr bwMode="auto">
          <a:xfrm>
            <a:off x="279400" y="6451602"/>
            <a:ext cx="55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3293BDD-1049-40ED-BFEE-93EED81D3985}" type="slidenum">
              <a:rPr lang="en-GB" sz="1000">
                <a:solidFill>
                  <a:srgbClr val="6E6E6E"/>
                </a:solidFill>
                <a:cs typeface="+mn-cs"/>
              </a:rPr>
              <a:pPr eaLnBrk="1" hangingPunct="1"/>
              <a:t>‹#›</a:t>
            </a:fld>
            <a:endParaRPr lang="en-GB" sz="1000" dirty="0">
              <a:solidFill>
                <a:srgbClr val="6E6E6E"/>
              </a:solidFill>
              <a:cs typeface="+mn-cs"/>
            </a:endParaRPr>
          </a:p>
        </p:txBody>
      </p:sp>
      <p:sp>
        <p:nvSpPr>
          <p:cNvPr id="8" name="Title 7"/>
          <p:cNvSpPr>
            <a:spLocks noGrp="1"/>
          </p:cNvSpPr>
          <p:nvPr>
            <p:ph type="title"/>
          </p:nvPr>
        </p:nvSpPr>
        <p:spPr/>
        <p:txBody>
          <a:bodyPr/>
          <a:lstStyle/>
          <a:p>
            <a:r>
              <a:rPr lang="en-US" smtClean="0"/>
              <a:t>Click to edit Master title style</a:t>
            </a:r>
            <a:endParaRPr lang="en-GB"/>
          </a:p>
        </p:txBody>
      </p:sp>
      <p:sp>
        <p:nvSpPr>
          <p:cNvPr id="4" name="Picture Placeholder 3"/>
          <p:cNvSpPr>
            <a:spLocks noGrp="1"/>
          </p:cNvSpPr>
          <p:nvPr>
            <p:ph type="pic" sz="quarter" idx="10"/>
          </p:nvPr>
        </p:nvSpPr>
        <p:spPr>
          <a:xfrm>
            <a:off x="576263" y="1428751"/>
            <a:ext cx="3560762" cy="4000500"/>
          </a:xfrm>
        </p:spPr>
        <p:txBody>
          <a:bodyPr/>
          <a:lstStyle/>
          <a:p>
            <a:endParaRPr lang="en-GB" dirty="0"/>
          </a:p>
        </p:txBody>
      </p:sp>
      <p:sp>
        <p:nvSpPr>
          <p:cNvPr id="9" name="Text Placeholder 8"/>
          <p:cNvSpPr>
            <a:spLocks noGrp="1"/>
          </p:cNvSpPr>
          <p:nvPr>
            <p:ph type="body" sz="quarter" idx="11"/>
          </p:nvPr>
        </p:nvSpPr>
        <p:spPr>
          <a:xfrm>
            <a:off x="4625976" y="1600201"/>
            <a:ext cx="4035425" cy="549275"/>
          </a:xfrm>
          <a:solidFill>
            <a:schemeClr val="tx2"/>
          </a:solidFill>
          <a:ln>
            <a:noFill/>
          </a:ln>
        </p:spPr>
        <p:style>
          <a:lnRef idx="1">
            <a:schemeClr val="accent1"/>
          </a:lnRef>
          <a:fillRef idx="3">
            <a:schemeClr val="accent1"/>
          </a:fillRef>
          <a:effectRef idx="2">
            <a:schemeClr val="accent1"/>
          </a:effectRef>
          <a:fontRef idx="none"/>
        </p:style>
        <p:txBody>
          <a:bodyPr anchor="ctr"/>
          <a:lstStyle>
            <a:lvl1pPr marL="0" indent="0">
              <a:buNone/>
              <a:defRPr>
                <a:solidFill>
                  <a:schemeClr val="bg1"/>
                </a:solidFill>
              </a:defRPr>
            </a:lvl1pPr>
            <a:lvl2pPr marL="180975" indent="0">
              <a:buNone/>
              <a:defRPr>
                <a:solidFill>
                  <a:schemeClr val="bg1"/>
                </a:solidFill>
              </a:defRPr>
            </a:lvl2pPr>
            <a:lvl3pPr marL="361950" indent="0">
              <a:buNone/>
              <a:defRPr>
                <a:solidFill>
                  <a:schemeClr val="bg1"/>
                </a:solidFill>
              </a:defRPr>
            </a:lvl3pPr>
            <a:lvl4pPr marL="534988" indent="0">
              <a:buNone/>
              <a:defRPr>
                <a:solidFill>
                  <a:schemeClr val="bg1"/>
                </a:solidFill>
              </a:defRPr>
            </a:lvl4pPr>
            <a:lvl5pPr marL="715963" indent="0">
              <a:buNone/>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327492224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left - Picture right">
    <p:spTree>
      <p:nvGrpSpPr>
        <p:cNvPr id="1" name=""/>
        <p:cNvGrpSpPr/>
        <p:nvPr/>
      </p:nvGrpSpPr>
      <p:grpSpPr>
        <a:xfrm>
          <a:off x="0" y="0"/>
          <a:ext cx="0" cy="0"/>
          <a:chOff x="0" y="0"/>
          <a:chExt cx="0" cy="0"/>
        </a:xfrm>
      </p:grpSpPr>
      <p:sp>
        <p:nvSpPr>
          <p:cNvPr id="2" name="TextBox 6"/>
          <p:cNvSpPr txBox="1">
            <a:spLocks noChangeArrowheads="1"/>
          </p:cNvSpPr>
          <p:nvPr/>
        </p:nvSpPr>
        <p:spPr bwMode="auto">
          <a:xfrm>
            <a:off x="279400" y="6451602"/>
            <a:ext cx="55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3293BDD-1049-40ED-BFEE-93EED81D3985}" type="slidenum">
              <a:rPr lang="en-GB" sz="1000">
                <a:solidFill>
                  <a:srgbClr val="6E6E6E"/>
                </a:solidFill>
                <a:cs typeface="+mn-cs"/>
              </a:rPr>
              <a:pPr eaLnBrk="1" hangingPunct="1"/>
              <a:t>‹#›</a:t>
            </a:fld>
            <a:endParaRPr lang="en-GB" sz="1000" dirty="0">
              <a:solidFill>
                <a:srgbClr val="6E6E6E"/>
              </a:solidFill>
              <a:cs typeface="+mn-cs"/>
            </a:endParaRPr>
          </a:p>
        </p:txBody>
      </p:sp>
      <p:sp>
        <p:nvSpPr>
          <p:cNvPr id="8" name="Title 7"/>
          <p:cNvSpPr>
            <a:spLocks noGrp="1"/>
          </p:cNvSpPr>
          <p:nvPr>
            <p:ph type="title"/>
          </p:nvPr>
        </p:nvSpPr>
        <p:spPr/>
        <p:txBody>
          <a:bodyPr/>
          <a:lstStyle/>
          <a:p>
            <a:r>
              <a:rPr lang="en-US" smtClean="0"/>
              <a:t>Click to edit Master title style</a:t>
            </a:r>
            <a:endParaRPr lang="en-GB"/>
          </a:p>
        </p:txBody>
      </p:sp>
      <p:sp>
        <p:nvSpPr>
          <p:cNvPr id="4" name="Picture Placeholder 3"/>
          <p:cNvSpPr>
            <a:spLocks noGrp="1"/>
          </p:cNvSpPr>
          <p:nvPr>
            <p:ph type="pic" sz="quarter" idx="10"/>
          </p:nvPr>
        </p:nvSpPr>
        <p:spPr>
          <a:xfrm>
            <a:off x="4989327" y="1428751"/>
            <a:ext cx="3560762" cy="4000500"/>
          </a:xfrm>
        </p:spPr>
        <p:txBody>
          <a:bodyPr/>
          <a:lstStyle/>
          <a:p>
            <a:endParaRPr lang="en-GB" dirty="0"/>
          </a:p>
        </p:txBody>
      </p:sp>
      <p:sp>
        <p:nvSpPr>
          <p:cNvPr id="9" name="Text Placeholder 8"/>
          <p:cNvSpPr>
            <a:spLocks noGrp="1"/>
          </p:cNvSpPr>
          <p:nvPr>
            <p:ph type="body" sz="quarter" idx="11"/>
          </p:nvPr>
        </p:nvSpPr>
        <p:spPr>
          <a:xfrm>
            <a:off x="576264" y="1591575"/>
            <a:ext cx="4035425" cy="549275"/>
          </a:xfrm>
          <a:solidFill>
            <a:schemeClr val="tx2"/>
          </a:solidFill>
          <a:ln>
            <a:noFill/>
          </a:ln>
        </p:spPr>
        <p:style>
          <a:lnRef idx="1">
            <a:schemeClr val="accent1"/>
          </a:lnRef>
          <a:fillRef idx="3">
            <a:schemeClr val="accent1"/>
          </a:fillRef>
          <a:effectRef idx="2">
            <a:schemeClr val="accent1"/>
          </a:effectRef>
          <a:fontRef idx="none"/>
        </p:style>
        <p:txBody>
          <a:bodyPr anchor="ctr"/>
          <a:lstStyle>
            <a:lvl1pPr marL="0" indent="0">
              <a:buNone/>
              <a:defRPr>
                <a:solidFill>
                  <a:schemeClr val="bg1"/>
                </a:solidFill>
              </a:defRPr>
            </a:lvl1pPr>
            <a:lvl2pPr marL="180975" indent="0">
              <a:buNone/>
              <a:defRPr>
                <a:solidFill>
                  <a:schemeClr val="bg1"/>
                </a:solidFill>
              </a:defRPr>
            </a:lvl2pPr>
            <a:lvl3pPr marL="361950" indent="0">
              <a:buNone/>
              <a:defRPr>
                <a:solidFill>
                  <a:schemeClr val="bg1"/>
                </a:solidFill>
              </a:defRPr>
            </a:lvl3pPr>
            <a:lvl4pPr marL="534988" indent="0">
              <a:buNone/>
              <a:defRPr>
                <a:solidFill>
                  <a:schemeClr val="bg1"/>
                </a:solidFill>
              </a:defRPr>
            </a:lvl4pPr>
            <a:lvl5pPr marL="715963" indent="0">
              <a:buNone/>
              <a:defRPr>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305612973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6"/>
          <p:cNvSpPr txBox="1">
            <a:spLocks noChangeArrowheads="1"/>
          </p:cNvSpPr>
          <p:nvPr/>
        </p:nvSpPr>
        <p:spPr bwMode="auto">
          <a:xfrm>
            <a:off x="279400" y="6451602"/>
            <a:ext cx="55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3293BDD-1049-40ED-BFEE-93EED81D3985}" type="slidenum">
              <a:rPr lang="en-GB" sz="1000">
                <a:solidFill>
                  <a:srgbClr val="6E6E6E"/>
                </a:solidFill>
                <a:cs typeface="+mn-cs"/>
              </a:rPr>
              <a:pPr eaLnBrk="1" hangingPunct="1"/>
              <a:t>‹#›</a:t>
            </a:fld>
            <a:endParaRPr lang="en-GB" sz="1000" dirty="0">
              <a:solidFill>
                <a:srgbClr val="6E6E6E"/>
              </a:solidFill>
              <a:cs typeface="+mn-cs"/>
            </a:endParaRPr>
          </a:p>
        </p:txBody>
      </p:sp>
    </p:spTree>
    <p:extLst>
      <p:ext uri="{BB962C8B-B14F-4D97-AF65-F5344CB8AC3E}">
        <p14:creationId xmlns:p14="http://schemas.microsoft.com/office/powerpoint/2010/main" val="428115138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graphicFrame>
        <p:nvGraphicFramePr>
          <p:cNvPr id="3" name="Rectangle 2" hidden="1"/>
          <p:cNvGraphicFramePr>
            <a:graphicFrameLocks/>
          </p:cNvGraphicFramePr>
          <p:nvPr>
            <p:custDataLst>
              <p:tags r:id="rId2"/>
            </p:custDataLst>
          </p:nvPr>
        </p:nvGraphicFramePr>
        <p:xfrm>
          <a:off x="0" y="1"/>
          <a:ext cx="146050" cy="158751"/>
        </p:xfrm>
        <a:graphic>
          <a:graphicData uri="http://schemas.openxmlformats.org/presentationml/2006/ole">
            <mc:AlternateContent xmlns:mc="http://schemas.openxmlformats.org/markup-compatibility/2006">
              <mc:Choice xmlns:v="urn:schemas-microsoft-com:vml" Requires="v">
                <p:oleObj spid="_x0000_s1262" name="think-cell Slide" r:id="rId6" imgW="0" imgH="0" progId="TCLayout.ActiveDocument.1">
                  <p:embed/>
                </p:oleObj>
              </mc:Choice>
              <mc:Fallback>
                <p:oleObj name="think-cell Slide" r:id="rId6" imgW="0" imgH="0" progId="TCLayout.ActiveDocument.1">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1"/>
                        <a:ext cx="146050"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userDrawn="1">
            <p:custDataLst>
              <p:tags r:id="rId3"/>
            </p:custDataLst>
          </p:nvPr>
        </p:nvSpPr>
        <p:spPr>
          <a:xfrm>
            <a:off x="0" y="0"/>
            <a:ext cx="9144000" cy="685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eaLnBrk="1" hangingPunct="1"/>
            <a:endParaRPr lang="en-AU" sz="1400" dirty="0" smtClean="0">
              <a:solidFill>
                <a:srgbClr val="FFFFFF"/>
              </a:solidFill>
            </a:endParaRPr>
          </a:p>
        </p:txBody>
      </p:sp>
      <p:sp>
        <p:nvSpPr>
          <p:cNvPr id="2" name="Title Placeholder 1"/>
          <p:cNvSpPr>
            <a:spLocks noGrp="1"/>
          </p:cNvSpPr>
          <p:nvPr>
            <p:ph type="ctrTitle"/>
            <p:custDataLst>
              <p:tags r:id="rId4"/>
            </p:custDataLst>
          </p:nvPr>
        </p:nvSpPr>
        <p:spPr>
          <a:xfrm>
            <a:off x="1142820" y="2618107"/>
            <a:ext cx="6207508" cy="1349087"/>
          </a:xfrm>
        </p:spPr>
        <p:txBody>
          <a:bodyPr>
            <a:spAutoFit/>
          </a:bodyPr>
          <a:lstStyle>
            <a:lvl1pPr>
              <a:lnSpc>
                <a:spcPts val="4888"/>
              </a:lnSpc>
              <a:defRPr sz="5200" b="0">
                <a:solidFill>
                  <a:schemeClr val="tx1"/>
                </a:solidFill>
                <a:latin typeface="Times New Roman" pitchFamily="18" charset="0"/>
              </a:defRPr>
            </a:lvl1pPr>
          </a:lstStyle>
          <a:p>
            <a:r>
              <a:rPr lang="en-AU" noProof="0" smtClean="0"/>
              <a:t>Click to edit Master title</a:t>
            </a:r>
            <a:endParaRPr lang="en-AU" noProof="0" dirty="0"/>
          </a:p>
        </p:txBody>
      </p:sp>
    </p:spTree>
    <p:extLst>
      <p:ext uri="{BB962C8B-B14F-4D97-AF65-F5344CB8AC3E}">
        <p14:creationId xmlns:p14="http://schemas.microsoft.com/office/powerpoint/2010/main" val="512479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27015" y="797608"/>
            <a:ext cx="5116986" cy="5325843"/>
          </a:xfrm>
          <a:prstGeom prst="rect">
            <a:avLst/>
          </a:prstGeom>
        </p:spPr>
      </p:pic>
      <p:sp>
        <p:nvSpPr>
          <p:cNvPr id="4" name="TextBox 6"/>
          <p:cNvSpPr txBox="1">
            <a:spLocks noChangeArrowheads="1"/>
          </p:cNvSpPr>
          <p:nvPr/>
        </p:nvSpPr>
        <p:spPr bwMode="auto">
          <a:xfrm>
            <a:off x="279400" y="6451602"/>
            <a:ext cx="55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A4886F4-16D2-45E4-9DA0-250A9036714E}" type="slidenum">
              <a:rPr lang="en-GB" sz="1000">
                <a:solidFill>
                  <a:srgbClr val="6E6E6E"/>
                </a:solidFill>
                <a:cs typeface="+mn-cs"/>
              </a:rPr>
              <a:pPr eaLnBrk="1" hangingPunct="1"/>
              <a:t>‹#›</a:t>
            </a:fld>
            <a:endParaRPr lang="en-GB" sz="1000" dirty="0">
              <a:solidFill>
                <a:srgbClr val="6E6E6E"/>
              </a:solidFill>
              <a:cs typeface="+mn-cs"/>
            </a:endParaRPr>
          </a:p>
        </p:txBody>
      </p:sp>
      <p:sp>
        <p:nvSpPr>
          <p:cNvPr id="9" name="Title 1"/>
          <p:cNvSpPr>
            <a:spLocks noGrp="1"/>
          </p:cNvSpPr>
          <p:nvPr>
            <p:ph type="ctrTitle"/>
          </p:nvPr>
        </p:nvSpPr>
        <p:spPr>
          <a:xfrm>
            <a:off x="400558" y="1780855"/>
            <a:ext cx="7384960" cy="2095928"/>
          </a:xfrm>
          <a:prstGeom prst="rect">
            <a:avLst/>
          </a:prstGeom>
        </p:spPr>
        <p:txBody>
          <a:bodyPr anchor="ctr" anchorCtr="0">
            <a:noAutofit/>
          </a:bodyPr>
          <a:lstStyle>
            <a:lvl1pPr algn="l">
              <a:defRPr sz="13800" b="1" i="0" cap="none" spc="50" baseline="0">
                <a:ln w="9525" cmpd="sng">
                  <a:solidFill>
                    <a:schemeClr val="accent1"/>
                  </a:solidFill>
                  <a:prstDash val="solid"/>
                </a:ln>
                <a:solidFill>
                  <a:srgbClr val="70AD47">
                    <a:tint val="1000"/>
                  </a:srgbClr>
                </a:solidFill>
                <a:effectLst>
                  <a:outerShdw blurRad="50800" dist="38100" dir="2700000" algn="tl" rotWithShape="0">
                    <a:prstClr val="black">
                      <a:alpha val="40000"/>
                    </a:prstClr>
                  </a:outerShdw>
                </a:effectLst>
                <a:latin typeface="Arial"/>
                <a:cs typeface="Arial"/>
              </a:defRPr>
            </a:lvl1pPr>
          </a:lstStyle>
          <a:p>
            <a:r>
              <a:rPr lang="en-GB" dirty="0" smtClean="0"/>
              <a:t>Click</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111" y="462587"/>
            <a:ext cx="1571625" cy="838200"/>
          </a:xfrm>
          <a:prstGeom prst="rect">
            <a:avLst/>
          </a:prstGeom>
        </p:spPr>
      </p:pic>
      <p:sp>
        <p:nvSpPr>
          <p:cNvPr id="2" name="Rectangle 1"/>
          <p:cNvSpPr/>
          <p:nvPr userDrawn="1"/>
        </p:nvSpPr>
        <p:spPr>
          <a:xfrm>
            <a:off x="7615550" y="6309584"/>
            <a:ext cx="1528450" cy="37376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GB" dirty="0">
              <a:solidFill>
                <a:srgbClr val="FFFFFF"/>
              </a:solidFill>
            </a:endParaRPr>
          </a:p>
        </p:txBody>
      </p:sp>
    </p:spTree>
    <p:extLst>
      <p:ext uri="{BB962C8B-B14F-4D97-AF65-F5344CB8AC3E}">
        <p14:creationId xmlns:p14="http://schemas.microsoft.com/office/powerpoint/2010/main" val="23845368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alphaModFix amt="13000"/>
            <a:extLst>
              <a:ext uri="{28A0092B-C50C-407E-A947-70E740481C1C}">
                <a14:useLocalDpi xmlns:a14="http://schemas.microsoft.com/office/drawing/2010/main" val="0"/>
              </a:ext>
            </a:extLst>
          </a:blip>
          <a:stretch>
            <a:fillRect/>
          </a:stretch>
        </p:blipFill>
        <p:spPr>
          <a:xfrm>
            <a:off x="3069047" y="4236765"/>
            <a:ext cx="6489700" cy="3276600"/>
          </a:xfrm>
          <a:prstGeom prst="rect">
            <a:avLst/>
          </a:prstGeom>
        </p:spPr>
      </p:pic>
      <p:pic>
        <p:nvPicPr>
          <p:cNvPr id="18" name="Picture 17" descr="voice.png"/>
          <p:cNvPicPr>
            <a:picLocks noChangeAspect="1"/>
          </p:cNvPicPr>
          <p:nvPr userDrawn="1"/>
        </p:nvPicPr>
        <p:blipFill>
          <a:blip r:embed="rId3" cstate="print">
            <a:alphaModFix amt="7000"/>
            <a:extLst>
              <a:ext uri="{28A0092B-C50C-407E-A947-70E740481C1C}">
                <a14:useLocalDpi xmlns:a14="http://schemas.microsoft.com/office/drawing/2010/main" val="0"/>
              </a:ext>
            </a:extLst>
          </a:blip>
          <a:stretch>
            <a:fillRect/>
          </a:stretch>
        </p:blipFill>
        <p:spPr>
          <a:xfrm rot="19141235" flipH="1">
            <a:off x="-297908" y="893755"/>
            <a:ext cx="9138224" cy="6858000"/>
          </a:xfrm>
          <a:prstGeom prst="rect">
            <a:avLst/>
          </a:prstGeom>
        </p:spPr>
      </p:pic>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65190" y="2581276"/>
            <a:ext cx="3341687" cy="2741613"/>
          </a:xfrm>
        </p:spPr>
        <p:txBody>
          <a:bodyPr>
            <a:normAutofit/>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Content Placeholder 3"/>
          <p:cNvSpPr>
            <a:spLocks noGrp="1"/>
          </p:cNvSpPr>
          <p:nvPr>
            <p:ph sz="half" idx="2"/>
          </p:nvPr>
        </p:nvSpPr>
        <p:spPr>
          <a:xfrm>
            <a:off x="4926015" y="2581276"/>
            <a:ext cx="3362325" cy="2741613"/>
          </a:xfrm>
        </p:spPr>
        <p:txBody>
          <a:bodyPr>
            <a:normAutofit/>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10" name="Rectangle 9">
            <a:hlinkClick r:id="" action="ppaction://noaction"/>
          </p:cNvPr>
          <p:cNvSpPr/>
          <p:nvPr userDrawn="1"/>
        </p:nvSpPr>
        <p:spPr>
          <a:xfrm>
            <a:off x="1698625" y="5495139"/>
            <a:ext cx="635000" cy="5580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GB" dirty="0">
              <a:solidFill>
                <a:srgbClr val="FFFFFF"/>
              </a:solidFill>
            </a:endParaRPr>
          </a:p>
        </p:txBody>
      </p:sp>
    </p:spTree>
    <p:extLst>
      <p:ext uri="{BB962C8B-B14F-4D97-AF65-F5344CB8AC3E}">
        <p14:creationId xmlns:p14="http://schemas.microsoft.com/office/powerpoint/2010/main" val="3995455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ata top - Text bottom">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52000" y="986400"/>
            <a:ext cx="8640000" cy="2520000"/>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252000" y="3789363"/>
            <a:ext cx="4140000" cy="2520000"/>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
        <p:nvSpPr>
          <p:cNvPr id="5" name="Content Placeholder 6"/>
          <p:cNvSpPr>
            <a:spLocks noGrp="1"/>
          </p:cNvSpPr>
          <p:nvPr>
            <p:ph sz="quarter" idx="12"/>
          </p:nvPr>
        </p:nvSpPr>
        <p:spPr>
          <a:xfrm>
            <a:off x="4644000" y="3789363"/>
            <a:ext cx="4140000" cy="2520000"/>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3" name="Slide Number Placeholder 2"/>
          <p:cNvSpPr>
            <a:spLocks noGrp="1"/>
          </p:cNvSpPr>
          <p:nvPr>
            <p:ph type="sldNum" sz="quarter" idx="13"/>
          </p:nvPr>
        </p:nvSpPr>
        <p:spPr>
          <a:xfrm>
            <a:off x="7086600" y="6629400"/>
            <a:ext cx="2057400" cy="211667"/>
          </a:xfrm>
          <a:prstGeom prst="rect">
            <a:avLst/>
          </a:prstGeom>
        </p:spPr>
        <p:txBody>
          <a:bodyPr/>
          <a:lstStyle/>
          <a:p>
            <a:pPr eaLnBrk="1" hangingPunct="1"/>
            <a:fld id="{04EB0D7A-CE1A-4CA5-B2E0-B0E8EC0CE489}" type="slidenum">
              <a:rPr lang="en-GB" smtClean="0">
                <a:solidFill>
                  <a:srgbClr val="6E6E6E"/>
                </a:solidFill>
                <a:latin typeface="Arial" panose="020B0604020202020204" pitchFamily="34" charset="0"/>
                <a:ea typeface="MS PGothic" panose="020B0600070205080204" pitchFamily="34" charset="-128"/>
                <a:cs typeface="+mn-cs"/>
              </a:rPr>
              <a:pPr eaLnBrk="1" hangingPunct="1"/>
              <a:t>‹#›</a:t>
            </a:fld>
            <a:endParaRPr lang="en-GB" dirty="0">
              <a:solidFill>
                <a:srgbClr val="6E6E6E"/>
              </a:solidFill>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96051709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8428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TextBox 3"/>
          <p:cNvSpPr txBox="1">
            <a:spLocks noChangeArrowheads="1"/>
          </p:cNvSpPr>
          <p:nvPr userDrawn="1"/>
        </p:nvSpPr>
        <p:spPr bwMode="auto">
          <a:xfrm>
            <a:off x="3570209" y="6441387"/>
            <a:ext cx="2031325" cy="253916"/>
          </a:xfrm>
          <a:prstGeom prst="rect">
            <a:avLst/>
          </a:prstGeom>
          <a:solidFill>
            <a:srgbClr val="FFA02F"/>
          </a:solidFill>
          <a:ln w="28575">
            <a:solidFill>
              <a:srgbClr val="FFA02F"/>
            </a:solidFill>
            <a:miter lim="800000"/>
            <a:headEnd/>
            <a:tailEnd/>
          </a:ln>
        </p:spPr>
        <p:txBody>
          <a:bodyPr wrap="none" anchor="ctr">
            <a:spAutoFit/>
          </a:bodyPr>
          <a:lstStyle/>
          <a:p>
            <a:pPr algn="ctr" eaLnBrk="1" hangingPunct="1"/>
            <a:r>
              <a:rPr lang="en-GB" sz="1050" dirty="0">
                <a:solidFill>
                  <a:srgbClr val="FFFFFF"/>
                </a:solidFill>
                <a:latin typeface="Arial" panose="020B0604020202020204" pitchFamily="34" charset="0"/>
                <a:ea typeface="MS PGothic" panose="020B0600070205080204" pitchFamily="34" charset="-128"/>
                <a:cs typeface="+mn-cs"/>
              </a:rPr>
              <a:t>IN </a:t>
            </a:r>
            <a:r>
              <a:rPr lang="en-GB" sz="1050" dirty="0" smtClean="0">
                <a:solidFill>
                  <a:srgbClr val="FFFFFF"/>
                </a:solidFill>
                <a:latin typeface="Arial" panose="020B0604020202020204" pitchFamily="34" charset="0"/>
                <a:ea typeface="MS PGothic" panose="020B0600070205080204" pitchFamily="34" charset="-128"/>
                <a:cs typeface="+mn-cs"/>
              </a:rPr>
              <a:t>STRICTEST CONFIDENCE</a:t>
            </a:r>
            <a:endParaRPr lang="en-GB" sz="1050" dirty="0">
              <a:solidFill>
                <a:srgbClr val="FFFFFF"/>
              </a:solidFill>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58582611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4464028"/>
            <a:ext cx="6858000" cy="1194650"/>
          </a:xfrm>
        </p:spPr>
        <p:txBody>
          <a:bodyPr wrap="none" anchor="t">
            <a:normAutofit/>
          </a:bodyPr>
          <a:lstStyle>
            <a:lvl1pPr algn="r">
              <a:defRPr sz="7200" b="0" spc="-225">
                <a:gradFill flip="none" rotWithShape="1">
                  <a:gsLst>
                    <a:gs pos="32000">
                      <a:schemeClr val="tx1">
                        <a:lumMod val="89000"/>
                      </a:schemeClr>
                    </a:gs>
                    <a:gs pos="100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657349" y="3829878"/>
            <a:ext cx="6858000" cy="618523"/>
          </a:xfrm>
        </p:spPr>
        <p:txBody>
          <a:bodyPr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t>10/18/2016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
        <p:nvSpPr>
          <p:cNvPr id="11" name="TextBox 6"/>
          <p:cNvSpPr txBox="1">
            <a:spLocks noChangeArrowheads="1"/>
          </p:cNvSpPr>
          <p:nvPr userDrawn="1"/>
        </p:nvSpPr>
        <p:spPr bwMode="auto">
          <a:xfrm>
            <a:off x="8748464" y="6597352"/>
            <a:ext cx="5540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fld id="{1A4886F4-16D2-45E4-9DA0-250A9036714E}" type="slidenum">
              <a:rPr lang="en-GB" sz="1000">
                <a:solidFill>
                  <a:srgbClr val="6E6E6E"/>
                </a:solidFill>
              </a:rPr>
              <a:pPr eaLnBrk="1" fontAlgn="base" hangingPunct="1">
                <a:spcBef>
                  <a:spcPct val="0"/>
                </a:spcBef>
                <a:spcAft>
                  <a:spcPct val="0"/>
                </a:spcAft>
              </a:pPr>
              <a:t>‹#›</a:t>
            </a:fld>
            <a:endParaRPr lang="en-GB" sz="1000" dirty="0">
              <a:solidFill>
                <a:srgbClr val="6E6E6E"/>
              </a:solidFill>
            </a:endParaRPr>
          </a:p>
        </p:txBody>
      </p:sp>
    </p:spTree>
    <p:extLst>
      <p:ext uri="{BB962C8B-B14F-4D97-AF65-F5344CB8AC3E}">
        <p14:creationId xmlns:p14="http://schemas.microsoft.com/office/powerpoint/2010/main" val="103935761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t>10/18/2016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a:spLocks noChangeArrowheads="1"/>
          </p:cNvSpPr>
          <p:nvPr userDrawn="1"/>
        </p:nvSpPr>
        <p:spPr bwMode="auto">
          <a:xfrm>
            <a:off x="8748464" y="6597352"/>
            <a:ext cx="5540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fld id="{1A4886F4-16D2-45E4-9DA0-250A9036714E}" type="slidenum">
              <a:rPr lang="en-GB" sz="1000">
                <a:solidFill>
                  <a:srgbClr val="6E6E6E"/>
                </a:solidFill>
              </a:rPr>
              <a:pPr eaLnBrk="1" fontAlgn="base" hangingPunct="1">
                <a:spcBef>
                  <a:spcPct val="0"/>
                </a:spcBef>
                <a:spcAft>
                  <a:spcPct val="0"/>
                </a:spcAft>
              </a:pPr>
              <a:t>‹#›</a:t>
            </a:fld>
            <a:endParaRPr lang="en-GB" sz="1000" dirty="0">
              <a:solidFill>
                <a:srgbClr val="6E6E6E"/>
              </a:solidFill>
            </a:endParaRPr>
          </a:p>
        </p:txBody>
      </p:sp>
    </p:spTree>
    <p:extLst>
      <p:ext uri="{BB962C8B-B14F-4D97-AF65-F5344CB8AC3E}">
        <p14:creationId xmlns:p14="http://schemas.microsoft.com/office/powerpoint/2010/main" val="3502371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4464028"/>
            <a:ext cx="6858000" cy="1194650"/>
          </a:xfrm>
        </p:spPr>
        <p:txBody>
          <a:bodyPr wrap="none" anchor="t">
            <a:normAutofit/>
          </a:bodyPr>
          <a:lstStyle>
            <a:lvl1pPr algn="l">
              <a:defRPr sz="7200" b="0" spc="-225">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640899" y="3829878"/>
            <a:ext cx="6858000" cy="617822"/>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t>10/18/2016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702934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0000" y="1825625"/>
            <a:ext cx="3768912"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9880" y="1825625"/>
            <a:ext cx="377547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t>10/18/2016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60430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40000" y="1681163"/>
            <a:ext cx="3768912" cy="823912"/>
          </a:xfrm>
        </p:spPr>
        <p:txBody>
          <a:bodyPr anchor="b">
            <a:normAutofit/>
          </a:bodyPr>
          <a:lstStyle>
            <a:lvl1pPr marL="0" indent="0">
              <a:buNone/>
              <a:defRPr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40000" y="2505075"/>
            <a:ext cx="376891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39880" y="1681163"/>
            <a:ext cx="3776661" cy="823912"/>
          </a:xfrm>
        </p:spPr>
        <p:txBody>
          <a:bodyPr vert="horz" lIns="91440" tIns="45720" rIns="91440" bIns="45720" rtlCol="0" anchor="b">
            <a:normAutofit/>
          </a:bodyPr>
          <a:lstStyle>
            <a:lvl1pPr>
              <a:buNone/>
              <a:defRPr lang="en-US" sz="20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4739880" y="2505075"/>
            <a:ext cx="377666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t>10/18/2016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617009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t>10/18/2016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6" name="TextBox 6"/>
          <p:cNvSpPr txBox="1">
            <a:spLocks noChangeArrowheads="1"/>
          </p:cNvSpPr>
          <p:nvPr userDrawn="1"/>
        </p:nvSpPr>
        <p:spPr bwMode="auto">
          <a:xfrm>
            <a:off x="8748464" y="6597352"/>
            <a:ext cx="5540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fld id="{1A4886F4-16D2-45E4-9DA0-250A9036714E}" type="slidenum">
              <a:rPr lang="en-GB" sz="1000">
                <a:solidFill>
                  <a:srgbClr val="6E6E6E"/>
                </a:solidFill>
              </a:rPr>
              <a:pPr eaLnBrk="1" fontAlgn="base" hangingPunct="1">
                <a:spcBef>
                  <a:spcPct val="0"/>
                </a:spcBef>
                <a:spcAft>
                  <a:spcPct val="0"/>
                </a:spcAft>
              </a:pPr>
              <a:t>‹#›</a:t>
            </a:fld>
            <a:endParaRPr lang="en-GB" sz="1000" dirty="0">
              <a:solidFill>
                <a:srgbClr val="6E6E6E"/>
              </a:solidFill>
            </a:endParaRPr>
          </a:p>
        </p:txBody>
      </p:sp>
    </p:spTree>
    <p:extLst>
      <p:ext uri="{BB962C8B-B14F-4D97-AF65-F5344CB8AC3E}">
        <p14:creationId xmlns:p14="http://schemas.microsoft.com/office/powerpoint/2010/main" val="2591896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1" name="Picture 2" descr="C:\Users\DaddyG\Desktop\02E90994.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t="9969"/>
          <a:stretch/>
        </p:blipFill>
        <p:spPr bwMode="auto">
          <a:xfrm>
            <a:off x="2483768" y="-11395"/>
            <a:ext cx="6660232" cy="6174340"/>
          </a:xfrm>
          <a:prstGeom prst="rect">
            <a:avLst/>
          </a:prstGeom>
          <a:noFill/>
          <a:ln w="9525">
            <a:noFill/>
            <a:miter lim="800000"/>
            <a:headEnd/>
            <a:tailEnd/>
          </a:ln>
        </p:spPr>
      </p:pic>
      <p:sp>
        <p:nvSpPr>
          <p:cNvPr id="12" name="Rectangle 11"/>
          <p:cNvSpPr/>
          <p:nvPr userDrawn="1"/>
        </p:nvSpPr>
        <p:spPr bwMode="auto">
          <a:xfrm>
            <a:off x="2281529" y="-136733"/>
            <a:ext cx="2839454" cy="6994732"/>
          </a:xfrm>
          <a:prstGeom prst="rect">
            <a:avLst/>
          </a:prstGeom>
          <a:gradFill flip="none" rotWithShape="1">
            <a:gsLst>
              <a:gs pos="50000">
                <a:srgbClr val="FFFFFF">
                  <a:alpha val="70000"/>
                </a:srgbClr>
              </a:gs>
              <a:gs pos="0">
                <a:schemeClr val="bg1"/>
              </a:gs>
              <a:gs pos="100000">
                <a:schemeClr val="bg1">
                  <a:shade val="100000"/>
                  <a:satMod val="115000"/>
                  <a:alpha val="0"/>
                </a:schemeClr>
              </a:gs>
            </a:gsLst>
            <a:lin ang="0" scaled="1"/>
            <a:tileRect/>
          </a:gradFill>
          <a:ln w="9525" cap="flat" cmpd="sng" algn="ctr">
            <a:noFill/>
            <a:prstDash val="solid"/>
            <a:round/>
            <a:headEnd type="none" w="med" len="med"/>
            <a:tailEnd type="none" w="med" len="med"/>
          </a:ln>
          <a:effectLst/>
        </p:spPr>
        <p:txBody>
          <a:bodyPr/>
          <a:lstStyle/>
          <a:p>
            <a:pPr>
              <a:defRPr/>
            </a:pPr>
            <a:endParaRPr lang="en-GB" dirty="0">
              <a:solidFill>
                <a:srgbClr val="000000"/>
              </a:solidFill>
              <a:latin typeface="Arial" panose="020B0604020202020204" pitchFamily="34" charset="0"/>
              <a:ea typeface="Geneva" charset="-128"/>
              <a:cs typeface="+mn-cs"/>
            </a:endParaRPr>
          </a:p>
        </p:txBody>
      </p:sp>
      <p:sp>
        <p:nvSpPr>
          <p:cNvPr id="4" name="TextBox 6"/>
          <p:cNvSpPr txBox="1">
            <a:spLocks noChangeArrowheads="1"/>
          </p:cNvSpPr>
          <p:nvPr/>
        </p:nvSpPr>
        <p:spPr bwMode="auto">
          <a:xfrm>
            <a:off x="279400" y="6451602"/>
            <a:ext cx="55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A4886F4-16D2-45E4-9DA0-250A9036714E}" type="slidenum">
              <a:rPr lang="en-GB" sz="1000">
                <a:solidFill>
                  <a:srgbClr val="6E6E6E"/>
                </a:solidFill>
                <a:cs typeface="+mn-cs"/>
              </a:rPr>
              <a:pPr eaLnBrk="1" hangingPunct="1"/>
              <a:t>‹#›</a:t>
            </a:fld>
            <a:endParaRPr lang="en-GB" sz="1000" dirty="0">
              <a:solidFill>
                <a:srgbClr val="6E6E6E"/>
              </a:solidFill>
              <a:cs typeface="+mn-cs"/>
            </a:endParaRPr>
          </a:p>
        </p:txBody>
      </p:sp>
      <p:sp>
        <p:nvSpPr>
          <p:cNvPr id="9" name="Title 1"/>
          <p:cNvSpPr>
            <a:spLocks noGrp="1"/>
          </p:cNvSpPr>
          <p:nvPr>
            <p:ph type="ctrTitle"/>
          </p:nvPr>
        </p:nvSpPr>
        <p:spPr>
          <a:xfrm>
            <a:off x="462202" y="2470150"/>
            <a:ext cx="7384960" cy="692151"/>
          </a:xfrm>
          <a:prstGeom prst="rect">
            <a:avLst/>
          </a:prstGeom>
        </p:spPr>
        <p:txBody>
          <a:bodyPr anchor="b" anchorCtr="0">
            <a:noAutofit/>
          </a:bodyPr>
          <a:lstStyle>
            <a:lvl1pPr algn="l">
              <a:defRPr sz="4000" b="1" i="0" baseline="0">
                <a:solidFill>
                  <a:schemeClr val="tx2"/>
                </a:solidFill>
                <a:latin typeface="Arial"/>
                <a:cs typeface="Arial"/>
              </a:defRPr>
            </a:lvl1pPr>
          </a:lstStyle>
          <a:p>
            <a:r>
              <a:rPr lang="en-GB" dirty="0" smtClean="0"/>
              <a:t>Click to edit Master title style</a:t>
            </a:r>
            <a:endParaRPr lang="en-US" dirty="0"/>
          </a:p>
        </p:txBody>
      </p:sp>
      <p:sp>
        <p:nvSpPr>
          <p:cNvPr id="10" name="Subtitle 2"/>
          <p:cNvSpPr>
            <a:spLocks noGrp="1"/>
          </p:cNvSpPr>
          <p:nvPr>
            <p:ph type="subTitle" idx="1"/>
          </p:nvPr>
        </p:nvSpPr>
        <p:spPr>
          <a:xfrm>
            <a:off x="478387" y="3265044"/>
            <a:ext cx="7383463" cy="1637157"/>
          </a:xfrm>
          <a:prstGeom prst="rect">
            <a:avLst/>
          </a:prstGeom>
        </p:spPr>
        <p:txBody>
          <a:bodyPr anchor="t" anchorCtr="0">
            <a:noAutofit/>
          </a:bodyPr>
          <a:lstStyle>
            <a:lvl1pPr marL="0" indent="0" algn="l">
              <a:buNone/>
              <a:defRPr sz="2000" b="1" i="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111" y="462587"/>
            <a:ext cx="1571625" cy="838200"/>
          </a:xfrm>
          <a:prstGeom prst="rect">
            <a:avLst/>
          </a:prstGeom>
        </p:spPr>
      </p:pic>
      <p:pic>
        <p:nvPicPr>
          <p:cNvPr id="13" name="Picture 12"/>
          <p:cNvPicPr>
            <a:picLocks noChangeAspect="1"/>
          </p:cNvPicPr>
          <p:nvPr userDrawn="1"/>
        </p:nvPicPr>
        <p:blipFill rotWithShape="1">
          <a:blip r:embed="rId4" cstate="print">
            <a:extLst>
              <a:ext uri="{28A0092B-C50C-407E-A947-70E740481C1C}">
                <a14:useLocalDpi xmlns:a14="http://schemas.microsoft.com/office/drawing/2010/main" val="0"/>
              </a:ext>
            </a:extLst>
          </a:blip>
          <a:srcRect l="17089" r="14035" b="-18832"/>
          <a:stretch/>
        </p:blipFill>
        <p:spPr>
          <a:xfrm>
            <a:off x="0" y="5935179"/>
            <a:ext cx="9144000" cy="551884"/>
          </a:xfrm>
          <a:prstGeom prst="rect">
            <a:avLst/>
          </a:prstGeom>
        </p:spPr>
      </p:pic>
      <p:sp>
        <p:nvSpPr>
          <p:cNvPr id="14" name="Rectangle 13"/>
          <p:cNvSpPr/>
          <p:nvPr userDrawn="1"/>
        </p:nvSpPr>
        <p:spPr>
          <a:xfrm>
            <a:off x="7615550" y="6309584"/>
            <a:ext cx="1528450" cy="37376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GB" dirty="0">
              <a:solidFill>
                <a:srgbClr val="FFFFFF"/>
              </a:solidFill>
            </a:endParaRPr>
          </a:p>
        </p:txBody>
      </p:sp>
    </p:spTree>
    <p:extLst>
      <p:ext uri="{BB962C8B-B14F-4D97-AF65-F5344CB8AC3E}">
        <p14:creationId xmlns:p14="http://schemas.microsoft.com/office/powerpoint/2010/main" val="183510185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t>10/18/2016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
        <p:nvSpPr>
          <p:cNvPr id="5" name="TextBox 6"/>
          <p:cNvSpPr txBox="1">
            <a:spLocks noChangeArrowheads="1"/>
          </p:cNvSpPr>
          <p:nvPr userDrawn="1"/>
        </p:nvSpPr>
        <p:spPr bwMode="auto">
          <a:xfrm>
            <a:off x="8748464" y="6597352"/>
            <a:ext cx="5540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fld id="{1A4886F4-16D2-45E4-9DA0-250A9036714E}" type="slidenum">
              <a:rPr lang="en-GB" sz="1000">
                <a:solidFill>
                  <a:srgbClr val="6E6E6E"/>
                </a:solidFill>
              </a:rPr>
              <a:pPr eaLnBrk="1" fontAlgn="base" hangingPunct="1">
                <a:spcBef>
                  <a:spcPct val="0"/>
                </a:spcBef>
                <a:spcAft>
                  <a:spcPct val="0"/>
                </a:spcAft>
              </a:pPr>
              <a:t>‹#›</a:t>
            </a:fld>
            <a:endParaRPr lang="en-GB" sz="1000" dirty="0">
              <a:solidFill>
                <a:srgbClr val="6E6E6E"/>
              </a:solidFill>
            </a:endParaRPr>
          </a:p>
        </p:txBody>
      </p:sp>
    </p:spTree>
    <p:extLst>
      <p:ext uri="{BB962C8B-B14F-4D97-AF65-F5344CB8AC3E}">
        <p14:creationId xmlns:p14="http://schemas.microsoft.com/office/powerpoint/2010/main" val="27885608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0000" y="2057400"/>
            <a:ext cx="2739019"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t>10/18/2016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008530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40000" y="2057400"/>
            <a:ext cx="2739019" cy="3811588"/>
          </a:xfrm>
        </p:spPr>
        <p:txBody>
          <a:bodyPr>
            <a:normAutofit/>
          </a:bodyPr>
          <a:lstStyle>
            <a:lvl1pPr marL="0" indent="0">
              <a:buNone/>
              <a:defRPr sz="14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t>10/18/2016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78513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367161"/>
            <a:ext cx="7886700" cy="819355"/>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9841" y="987426"/>
            <a:ext cx="7886700" cy="337973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5186516"/>
            <a:ext cx="7885509" cy="682472"/>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t>10/18/2016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459738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3534344"/>
          </a:xfrm>
        </p:spPr>
        <p:txBody>
          <a:bodyPr anchor="ctr"/>
          <a:lstStyle>
            <a:lvl1pPr>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629841" y="4489399"/>
            <a:ext cx="7885509" cy="1501826"/>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t>10/18/2016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93496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365125"/>
            <a:ext cx="6977064" cy="2992904"/>
          </a:xfrm>
        </p:spPr>
        <p:txBody>
          <a:bodyPr anchor="ctr"/>
          <a:lstStyle>
            <a:lvl1pPr>
              <a:defRPr sz="33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4" name="Text Placeholder 3"/>
          <p:cNvSpPr>
            <a:spLocks noGrp="1"/>
          </p:cNvSpPr>
          <p:nvPr>
            <p:ph type="body" sz="half" idx="2"/>
          </p:nvPr>
        </p:nvSpPr>
        <p:spPr>
          <a:xfrm>
            <a:off x="628650" y="4501729"/>
            <a:ext cx="7884318" cy="1489496"/>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t>10/18/2016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833283" y="786824"/>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743200"/>
            <a:ext cx="457200" cy="584776"/>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3973577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2326968"/>
            <a:ext cx="7886700" cy="2511835"/>
          </a:xfrm>
        </p:spPr>
        <p:txBody>
          <a:bodyPr anchor="b">
            <a:normAutofit/>
          </a:bodyPr>
          <a:lstStyle>
            <a:lvl1pPr>
              <a:defRPr sz="4050"/>
            </a:lvl1pPr>
          </a:lstStyle>
          <a:p>
            <a:r>
              <a:rPr lang="en-US" smtClean="0"/>
              <a:t>Click to edit Master title style</a:t>
            </a:r>
            <a:endParaRPr lang="en-US" dirty="0"/>
          </a:p>
        </p:txBody>
      </p:sp>
      <p:sp>
        <p:nvSpPr>
          <p:cNvPr id="4" name="Text Placeholder 3"/>
          <p:cNvSpPr>
            <a:spLocks noGrp="1"/>
          </p:cNvSpPr>
          <p:nvPr>
            <p:ph type="body" sz="half" idx="2"/>
          </p:nvPr>
        </p:nvSpPr>
        <p:spPr>
          <a:xfrm>
            <a:off x="629841" y="4850581"/>
            <a:ext cx="7885509" cy="1140644"/>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t>10/18/2016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081880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365126"/>
            <a:ext cx="78867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002961" y="1885950"/>
            <a:ext cx="2210150" cy="576262"/>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1017598" y="2571750"/>
            <a:ext cx="21955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9" name="Text Placeholder 4"/>
          <p:cNvSpPr>
            <a:spLocks noGrp="1"/>
          </p:cNvSpPr>
          <p:nvPr>
            <p:ph type="body" sz="quarter" idx="3"/>
          </p:nvPr>
        </p:nvSpPr>
        <p:spPr>
          <a:xfrm>
            <a:off x="3440996" y="1885950"/>
            <a:ext cx="2202181" cy="576262"/>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3433081" y="2571750"/>
            <a:ext cx="2210096"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1" name="Text Placeholder 4"/>
          <p:cNvSpPr>
            <a:spLocks noGrp="1"/>
          </p:cNvSpPr>
          <p:nvPr>
            <p:ph type="body" sz="quarter" idx="13"/>
          </p:nvPr>
        </p:nvSpPr>
        <p:spPr>
          <a:xfrm>
            <a:off x="5871777" y="1885950"/>
            <a:ext cx="2199085" cy="576262"/>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5871777" y="2571750"/>
            <a:ext cx="219908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t>10/18/2016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774931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365126"/>
            <a:ext cx="78867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99064" y="4297503"/>
            <a:ext cx="2205038"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999064" y="2256354"/>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1" name="Text Placeholder 3"/>
          <p:cNvSpPr>
            <a:spLocks noGrp="1"/>
          </p:cNvSpPr>
          <p:nvPr>
            <p:ph type="body" sz="half" idx="18"/>
          </p:nvPr>
        </p:nvSpPr>
        <p:spPr>
          <a:xfrm>
            <a:off x="999064" y="4873766"/>
            <a:ext cx="220503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2" name="Text Placeholder 4"/>
          <p:cNvSpPr>
            <a:spLocks noGrp="1"/>
          </p:cNvSpPr>
          <p:nvPr>
            <p:ph type="body" sz="quarter" idx="3"/>
          </p:nvPr>
        </p:nvSpPr>
        <p:spPr>
          <a:xfrm>
            <a:off x="3426748" y="4297503"/>
            <a:ext cx="2197894"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3426747" y="2256354"/>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4" name="Text Placeholder 3"/>
          <p:cNvSpPr>
            <a:spLocks noGrp="1"/>
          </p:cNvSpPr>
          <p:nvPr>
            <p:ph type="body" sz="half" idx="19"/>
          </p:nvPr>
        </p:nvSpPr>
        <p:spPr>
          <a:xfrm>
            <a:off x="3425733" y="4873765"/>
            <a:ext cx="2200805"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25" name="Text Placeholder 4"/>
          <p:cNvSpPr>
            <a:spLocks noGrp="1"/>
          </p:cNvSpPr>
          <p:nvPr>
            <p:ph type="body" sz="quarter" idx="13"/>
          </p:nvPr>
        </p:nvSpPr>
        <p:spPr>
          <a:xfrm>
            <a:off x="5853242" y="4297503"/>
            <a:ext cx="2199085" cy="576262"/>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853241" y="2256354"/>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27" name="Text Placeholder 3"/>
          <p:cNvSpPr>
            <a:spLocks noGrp="1"/>
          </p:cNvSpPr>
          <p:nvPr>
            <p:ph type="body" sz="half" idx="20"/>
          </p:nvPr>
        </p:nvSpPr>
        <p:spPr>
          <a:xfrm>
            <a:off x="5853148" y="4873763"/>
            <a:ext cx="220199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t>10/18/2016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982394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t>10/18/2016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4029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050" name="Picture 2" descr="http://www.zenan.ca/blog/wp-content/uploads/2013/01/Bar-Necessities-20pc-Set.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918858" y="450998"/>
            <a:ext cx="5198057" cy="585858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bwMode="auto">
          <a:xfrm>
            <a:off x="3110404" y="1"/>
            <a:ext cx="2839454" cy="6858000"/>
          </a:xfrm>
          <a:prstGeom prst="rect">
            <a:avLst/>
          </a:prstGeom>
          <a:gradFill flip="none" rotWithShape="1">
            <a:gsLst>
              <a:gs pos="50000">
                <a:srgbClr val="FFFFFF">
                  <a:alpha val="70000"/>
                </a:srgbClr>
              </a:gs>
              <a:gs pos="0">
                <a:schemeClr val="bg1"/>
              </a:gs>
              <a:gs pos="100000">
                <a:schemeClr val="bg1">
                  <a:shade val="100000"/>
                  <a:satMod val="115000"/>
                  <a:alpha val="0"/>
                </a:schemeClr>
              </a:gs>
            </a:gsLst>
            <a:lin ang="0" scaled="1"/>
            <a:tileRect/>
          </a:gradFill>
          <a:ln w="9525" cap="flat" cmpd="sng" algn="ctr">
            <a:noFill/>
            <a:prstDash val="solid"/>
            <a:round/>
            <a:headEnd type="none" w="med" len="med"/>
            <a:tailEnd type="none" w="med" len="med"/>
          </a:ln>
          <a:effectLst/>
        </p:spPr>
        <p:txBody>
          <a:bodyPr/>
          <a:lstStyle/>
          <a:p>
            <a:pPr>
              <a:defRPr/>
            </a:pPr>
            <a:endParaRPr lang="en-GB" dirty="0">
              <a:solidFill>
                <a:srgbClr val="000000"/>
              </a:solidFill>
              <a:latin typeface="Arial" panose="020B0604020202020204" pitchFamily="34" charset="0"/>
              <a:ea typeface="Geneva" charset="-128"/>
              <a:cs typeface="+mn-cs"/>
            </a:endParaRPr>
          </a:p>
        </p:txBody>
      </p:sp>
      <p:sp>
        <p:nvSpPr>
          <p:cNvPr id="4" name="TextBox 6"/>
          <p:cNvSpPr txBox="1">
            <a:spLocks noChangeArrowheads="1"/>
          </p:cNvSpPr>
          <p:nvPr/>
        </p:nvSpPr>
        <p:spPr bwMode="auto">
          <a:xfrm>
            <a:off x="279400" y="6451602"/>
            <a:ext cx="55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A4886F4-16D2-45E4-9DA0-250A9036714E}" type="slidenum">
              <a:rPr lang="en-GB" sz="1000">
                <a:solidFill>
                  <a:srgbClr val="6E6E6E"/>
                </a:solidFill>
                <a:cs typeface="+mn-cs"/>
              </a:rPr>
              <a:pPr eaLnBrk="1" hangingPunct="1"/>
              <a:t>‹#›</a:t>
            </a:fld>
            <a:endParaRPr lang="en-GB" sz="1000" dirty="0">
              <a:solidFill>
                <a:srgbClr val="6E6E6E"/>
              </a:solidFill>
              <a:cs typeface="+mn-cs"/>
            </a:endParaRPr>
          </a:p>
        </p:txBody>
      </p:sp>
      <p:sp>
        <p:nvSpPr>
          <p:cNvPr id="9" name="Title 1"/>
          <p:cNvSpPr>
            <a:spLocks noGrp="1"/>
          </p:cNvSpPr>
          <p:nvPr>
            <p:ph type="ctrTitle"/>
          </p:nvPr>
        </p:nvSpPr>
        <p:spPr>
          <a:xfrm>
            <a:off x="462202" y="2470150"/>
            <a:ext cx="7384960" cy="692151"/>
          </a:xfrm>
          <a:prstGeom prst="rect">
            <a:avLst/>
          </a:prstGeom>
        </p:spPr>
        <p:txBody>
          <a:bodyPr anchor="b" anchorCtr="0">
            <a:noAutofit/>
          </a:bodyPr>
          <a:lstStyle>
            <a:lvl1pPr algn="l">
              <a:defRPr sz="4000" b="1" i="0" baseline="0">
                <a:solidFill>
                  <a:schemeClr val="tx2"/>
                </a:solidFill>
                <a:latin typeface="Arial"/>
                <a:cs typeface="Arial"/>
              </a:defRPr>
            </a:lvl1pPr>
          </a:lstStyle>
          <a:p>
            <a:r>
              <a:rPr lang="en-GB" dirty="0" smtClean="0"/>
              <a:t>Click to edit Master title style</a:t>
            </a:r>
            <a:endParaRPr lang="en-US" dirty="0"/>
          </a:p>
        </p:txBody>
      </p:sp>
      <p:sp>
        <p:nvSpPr>
          <p:cNvPr id="10" name="Subtitle 2"/>
          <p:cNvSpPr>
            <a:spLocks noGrp="1"/>
          </p:cNvSpPr>
          <p:nvPr>
            <p:ph type="subTitle" idx="1"/>
          </p:nvPr>
        </p:nvSpPr>
        <p:spPr>
          <a:xfrm>
            <a:off x="478387" y="3265044"/>
            <a:ext cx="7383463" cy="1637157"/>
          </a:xfrm>
          <a:prstGeom prst="rect">
            <a:avLst/>
          </a:prstGeom>
        </p:spPr>
        <p:txBody>
          <a:bodyPr anchor="t" anchorCtr="0">
            <a:noAutofit/>
          </a:bodyPr>
          <a:lstStyle>
            <a:lvl1pPr marL="0" indent="0" algn="l">
              <a:buNone/>
              <a:defRPr sz="2000" b="1" i="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111" y="462587"/>
            <a:ext cx="1571625" cy="838200"/>
          </a:xfrm>
          <a:prstGeom prst="rect">
            <a:avLst/>
          </a:prstGeom>
        </p:spPr>
      </p:pic>
      <p:pic>
        <p:nvPicPr>
          <p:cNvPr id="13" name="Picture 12"/>
          <p:cNvPicPr>
            <a:picLocks noChangeAspect="1"/>
          </p:cNvPicPr>
          <p:nvPr userDrawn="1"/>
        </p:nvPicPr>
        <p:blipFill rotWithShape="1">
          <a:blip r:embed="rId4" cstate="print">
            <a:extLst>
              <a:ext uri="{28A0092B-C50C-407E-A947-70E740481C1C}">
                <a14:useLocalDpi xmlns:a14="http://schemas.microsoft.com/office/drawing/2010/main" val="0"/>
              </a:ext>
            </a:extLst>
          </a:blip>
          <a:srcRect l="17089" r="14035" b="-18832"/>
          <a:stretch/>
        </p:blipFill>
        <p:spPr>
          <a:xfrm>
            <a:off x="0" y="5935179"/>
            <a:ext cx="9144000" cy="551884"/>
          </a:xfrm>
          <a:prstGeom prst="rect">
            <a:avLst/>
          </a:prstGeom>
        </p:spPr>
      </p:pic>
      <p:sp>
        <p:nvSpPr>
          <p:cNvPr id="14" name="Rectangle 13"/>
          <p:cNvSpPr/>
          <p:nvPr userDrawn="1"/>
        </p:nvSpPr>
        <p:spPr>
          <a:xfrm>
            <a:off x="7615550" y="6309584"/>
            <a:ext cx="1528450" cy="37376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GB" dirty="0">
              <a:solidFill>
                <a:srgbClr val="FFFFFF"/>
              </a:solidFill>
            </a:endParaRPr>
          </a:p>
        </p:txBody>
      </p:sp>
    </p:spTree>
    <p:extLst>
      <p:ext uri="{BB962C8B-B14F-4D97-AF65-F5344CB8AC3E}">
        <p14:creationId xmlns:p14="http://schemas.microsoft.com/office/powerpoint/2010/main" val="346052093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t>10/18/2016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66559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2"/>
          <p:cNvSpPr>
            <a:spLocks noGrp="1"/>
          </p:cNvSpPr>
          <p:nvPr>
            <p:ph type="title"/>
          </p:nvPr>
        </p:nvSpPr>
        <p:spPr>
          <a:xfrm>
            <a:off x="471068" y="216000"/>
            <a:ext cx="8190332" cy="900000"/>
          </a:xfrm>
          <a:prstGeom prst="rect">
            <a:avLst/>
          </a:prstGeom>
        </p:spPr>
        <p:txBody>
          <a:bodyPr anchor="t"/>
          <a:lstStyle>
            <a:lvl1pPr>
              <a:defRPr>
                <a:solidFill>
                  <a:schemeClr val="tx2"/>
                </a:solidFill>
              </a:defRPr>
            </a:lvl1pPr>
          </a:lstStyle>
          <a:p>
            <a:r>
              <a:rPr lang="en-US" dirty="0" smtClean="0"/>
              <a:t>Click to edit Master title style</a:t>
            </a:r>
            <a:endParaRPr lang="en-GB" dirty="0"/>
          </a:p>
        </p:txBody>
      </p:sp>
      <p:sp>
        <p:nvSpPr>
          <p:cNvPr id="7" name="Content Placeholder 6"/>
          <p:cNvSpPr>
            <a:spLocks noGrp="1"/>
          </p:cNvSpPr>
          <p:nvPr>
            <p:ph sz="quarter" idx="10"/>
          </p:nvPr>
        </p:nvSpPr>
        <p:spPr>
          <a:xfrm>
            <a:off x="471068" y="1332000"/>
            <a:ext cx="8190332" cy="4320000"/>
          </a:xfrm>
        </p:spPr>
        <p:txBody>
          <a:bodyPr/>
          <a:lstStyle>
            <a:lvl1pPr>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1702480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top - Text bottom">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1067" y="946152"/>
            <a:ext cx="8190333" cy="2827736"/>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471067" y="3945866"/>
            <a:ext cx="8190333" cy="1777655"/>
          </a:xfrm>
        </p:spPr>
        <p:txBody>
          <a:bodyPr>
            <a:normAutofit/>
          </a:bodyPr>
          <a:lstStyle>
            <a:lvl1pPr>
              <a:spcAft>
                <a:spcPts val="0"/>
              </a:spcAft>
              <a:defRPr sz="1400"/>
            </a:lvl1pPr>
            <a:lvl2pPr>
              <a:spcAft>
                <a:spcPts val="0"/>
              </a:spcAft>
              <a:defRPr sz="1200"/>
            </a:lvl2pPr>
            <a:lvl3pPr>
              <a:spcAft>
                <a:spcPts val="0"/>
              </a:spcAft>
              <a:defRPr sz="1100"/>
            </a:lvl3pPr>
            <a:lvl4pPr>
              <a:spcAft>
                <a:spcPts val="0"/>
              </a:spcAft>
              <a:defRPr sz="1050"/>
            </a:lvl4pPr>
            <a:lvl5pPr>
              <a:spcAft>
                <a:spcPts val="0"/>
              </a:spcAft>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33528022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nance - Data top - Text bottom">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1068" y="946151"/>
            <a:ext cx="8190332" cy="37401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471068" y="4791809"/>
            <a:ext cx="8190333" cy="958361"/>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93935995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top - Data bottom">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1067" y="946152"/>
            <a:ext cx="8190333" cy="254584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471067" y="3483429"/>
            <a:ext cx="8190333" cy="2295655"/>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88545305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raph top - Graph bottom">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471067" y="946151"/>
            <a:ext cx="8190333" cy="2352000"/>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6"/>
          <p:cNvSpPr>
            <a:spLocks noGrp="1"/>
          </p:cNvSpPr>
          <p:nvPr>
            <p:ph sz="quarter" idx="11"/>
          </p:nvPr>
        </p:nvSpPr>
        <p:spPr>
          <a:xfrm>
            <a:off x="471067" y="3424085"/>
            <a:ext cx="8190333" cy="2352000"/>
          </a:xfrm>
        </p:spPr>
        <p:txBody>
          <a:bodyPr>
            <a:normAutofit/>
          </a:bodyPr>
          <a:lstStyle>
            <a:lvl1pPr>
              <a:defRPr sz="1400"/>
            </a:lvl1pPr>
            <a:lvl2pPr>
              <a:defRPr sz="1200"/>
            </a:lvl2pPr>
            <a:lvl3pPr>
              <a:defRPr sz="11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5956635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8.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122" name="TextBox 6"/>
          <p:cNvSpPr txBox="1">
            <a:spLocks noChangeArrowheads="1"/>
          </p:cNvSpPr>
          <p:nvPr/>
        </p:nvSpPr>
        <p:spPr bwMode="auto">
          <a:xfrm>
            <a:off x="279400" y="6451602"/>
            <a:ext cx="5540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4DD5C91-2F92-4015-A860-8886A89CE067}" type="slidenum">
              <a:rPr lang="en-GB" sz="1000">
                <a:solidFill>
                  <a:srgbClr val="6E6E6E"/>
                </a:solidFill>
                <a:cs typeface="+mn-cs"/>
              </a:rPr>
              <a:pPr eaLnBrk="1" hangingPunct="1"/>
              <a:t>‹#›</a:t>
            </a:fld>
            <a:endParaRPr lang="en-GB" sz="1000" dirty="0">
              <a:solidFill>
                <a:srgbClr val="6E6E6E"/>
              </a:solidFill>
              <a:cs typeface="+mn-cs"/>
            </a:endParaRPr>
          </a:p>
        </p:txBody>
      </p:sp>
      <p:sp>
        <p:nvSpPr>
          <p:cNvPr id="3" name="Text Placeholder 2"/>
          <p:cNvSpPr>
            <a:spLocks noGrp="1"/>
          </p:cNvSpPr>
          <p:nvPr>
            <p:ph type="body" idx="1"/>
          </p:nvPr>
        </p:nvSpPr>
        <p:spPr>
          <a:xfrm>
            <a:off x="471068" y="1332000"/>
            <a:ext cx="8190332" cy="4320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Title Placeholder 8"/>
          <p:cNvSpPr>
            <a:spLocks noGrp="1"/>
          </p:cNvSpPr>
          <p:nvPr>
            <p:ph type="title"/>
          </p:nvPr>
        </p:nvSpPr>
        <p:spPr>
          <a:xfrm>
            <a:off x="470804" y="216000"/>
            <a:ext cx="8190597" cy="900000"/>
          </a:xfrm>
          <a:prstGeom prst="rect">
            <a:avLst/>
          </a:prstGeom>
        </p:spPr>
        <p:txBody>
          <a:bodyPr vert="horz" lIns="91440" tIns="45720" rIns="91440" bIns="45720" rtlCol="0" anchor="t">
            <a:normAutofit/>
          </a:bodyPr>
          <a:lstStyle/>
          <a:p>
            <a:r>
              <a:rPr lang="en-US" smtClean="0"/>
              <a:t>Click to edit Master title style</a:t>
            </a:r>
            <a:endParaRPr lang="en-GB"/>
          </a:p>
        </p:txBody>
      </p:sp>
      <p:pic>
        <p:nvPicPr>
          <p:cNvPr id="10" name="Picture 9"/>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7576870" y="6131665"/>
            <a:ext cx="1428750" cy="762000"/>
          </a:xfrm>
          <a:prstGeom prst="rect">
            <a:avLst/>
          </a:prstGeom>
        </p:spPr>
      </p:pic>
      <p:pic>
        <p:nvPicPr>
          <p:cNvPr id="11" name="Picture 10"/>
          <p:cNvPicPr>
            <a:picLocks noChangeAspect="1"/>
          </p:cNvPicPr>
          <p:nvPr userDrawn="1"/>
        </p:nvPicPr>
        <p:blipFill rotWithShape="1">
          <a:blip r:embed="rId26" cstate="print">
            <a:extLst>
              <a:ext uri="{28A0092B-C50C-407E-A947-70E740481C1C}">
                <a14:useLocalDpi xmlns:a14="http://schemas.microsoft.com/office/drawing/2010/main" val="0"/>
              </a:ext>
            </a:extLst>
          </a:blip>
          <a:srcRect l="17089" r="14035" b="-18832"/>
          <a:stretch/>
        </p:blipFill>
        <p:spPr>
          <a:xfrm>
            <a:off x="0" y="5935179"/>
            <a:ext cx="9144000" cy="551884"/>
          </a:xfrm>
          <a:prstGeom prst="rect">
            <a:avLst/>
          </a:prstGeom>
        </p:spPr>
      </p:pic>
    </p:spTree>
    <p:extLst>
      <p:ext uri="{BB962C8B-B14F-4D97-AF65-F5344CB8AC3E}">
        <p14:creationId xmlns:p14="http://schemas.microsoft.com/office/powerpoint/2010/main" val="19101127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Lst>
  <p:timing>
    <p:tnLst>
      <p:par>
        <p:cTn id="1" dur="indefinite" restart="never" nodeType="tmRoot"/>
      </p:par>
    </p:tnLst>
  </p:timing>
  <p:txStyles>
    <p:titleStyle>
      <a:lvl1pPr algn="l" defTabSz="457200" rtl="0" eaLnBrk="0" fontAlgn="base" hangingPunct="0">
        <a:spcBef>
          <a:spcPct val="0"/>
        </a:spcBef>
        <a:spcAft>
          <a:spcPct val="0"/>
        </a:spcAft>
        <a:defRPr sz="2200" b="1" kern="1200">
          <a:solidFill>
            <a:schemeClr val="tx2"/>
          </a:solidFill>
          <a:latin typeface="+mj-lt"/>
          <a:ea typeface="MS PGothic" panose="020B0600070205080204"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charset="0"/>
        </a:defRPr>
      </a:lvl5pPr>
      <a:lvl6pPr marL="4572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180975" indent="-180975" algn="l" defTabSz="457200" rtl="0" eaLnBrk="0" fontAlgn="base" hangingPunct="0">
        <a:spcBef>
          <a:spcPts val="0"/>
        </a:spcBef>
        <a:spcAft>
          <a:spcPts val="600"/>
        </a:spcAft>
        <a:buFont typeface="Arial" panose="020B0604020202020204" pitchFamily="34" charset="0"/>
        <a:buChar char="•"/>
        <a:defRPr sz="1800" kern="1200">
          <a:solidFill>
            <a:schemeClr val="tx1"/>
          </a:solidFill>
          <a:latin typeface="+mn-lt"/>
          <a:ea typeface="MS PGothic" panose="020B0600070205080204" pitchFamily="34" charset="-128"/>
          <a:cs typeface="ＭＳ Ｐゴシック" charset="0"/>
        </a:defRPr>
      </a:lvl1pPr>
      <a:lvl2pPr marL="361950" indent="-180975" algn="l" defTabSz="457200" rtl="0" eaLnBrk="0" fontAlgn="base" hangingPunct="0">
        <a:spcBef>
          <a:spcPts val="0"/>
        </a:spcBef>
        <a:spcAft>
          <a:spcPts val="600"/>
        </a:spcAft>
        <a:buFont typeface="Arial" panose="020B0604020202020204" pitchFamily="34" charset="0"/>
        <a:buChar char="–"/>
        <a:defRPr sz="1600" kern="1200">
          <a:solidFill>
            <a:schemeClr val="tx1"/>
          </a:solidFill>
          <a:latin typeface="+mn-lt"/>
          <a:ea typeface="MS PGothic" panose="020B0600070205080204" pitchFamily="34" charset="-128"/>
          <a:cs typeface="+mn-cs"/>
        </a:defRPr>
      </a:lvl2pPr>
      <a:lvl3pPr marL="534988" indent="-173038" algn="l" defTabSz="457200" rtl="0" eaLnBrk="0" fontAlgn="base" hangingPunct="0">
        <a:spcBef>
          <a:spcPts val="0"/>
        </a:spcBef>
        <a:spcAft>
          <a:spcPts val="600"/>
        </a:spcAft>
        <a:buFont typeface="Arial" panose="020B0604020202020204" pitchFamily="34" charset="0"/>
        <a:buChar char="•"/>
        <a:defRPr sz="1400" kern="1200">
          <a:solidFill>
            <a:schemeClr val="tx1"/>
          </a:solidFill>
          <a:latin typeface="+mn-lt"/>
          <a:ea typeface="MS PGothic" panose="020B0600070205080204" pitchFamily="34" charset="-128"/>
          <a:cs typeface="+mn-cs"/>
        </a:defRPr>
      </a:lvl3pPr>
      <a:lvl4pPr marL="715963" indent="-180975" algn="l" defTabSz="457200" rtl="0" eaLnBrk="0" fontAlgn="base" hangingPunct="0">
        <a:spcBef>
          <a:spcPts val="0"/>
        </a:spcBef>
        <a:spcAft>
          <a:spcPts val="60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4pPr>
      <a:lvl5pPr marL="896938" indent="-180975" algn="l" defTabSz="457200" rtl="0" eaLnBrk="0" fontAlgn="base" hangingPunct="0">
        <a:spcBef>
          <a:spcPts val="0"/>
        </a:spcBef>
        <a:spcAft>
          <a:spcPts val="600"/>
        </a:spcAft>
        <a:buFont typeface="Arial" panose="020B0604020202020204" pitchFamily="34" charset="0"/>
        <a:buChar char="»"/>
        <a:defRPr sz="12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63" userDrawn="1">
          <p15:clr>
            <a:srgbClr val="F26B43"/>
          </p15:clr>
        </p15:guide>
        <p15:guide id="3" pos="539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0000" y="1825625"/>
            <a:ext cx="767535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dirty="0"/>
              <a:t>10/18/2016</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407248613"/>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txStyles>
    <p:title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www.optimalworkshop.com/?utm_source=Measuring%2BUsability%2BBlog&amp;utm_medium=banner&amp;utm_campaign=products" TargetMode="External"/><Relationship Id="rId2" Type="http://schemas.openxmlformats.org/officeDocument/2006/relationships/hyperlink" Target="http://www.userzoom.com/?source=MeasuringUsability" TargetMode="Externa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hyperlink" Target="http://www.measuringusability.com/predicted-times.php"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hyperlink" Target="https://www.open2study.com/courses/user-experience-for-the-web" TargetMode="External"/><Relationship Id="rId2" Type="http://schemas.openxmlformats.org/officeDocument/2006/relationships/hyperlink" Target="http://www.humanfactors.com/training/index.asp" TargetMode="External"/><Relationship Id="rId1" Type="http://schemas.openxmlformats.org/officeDocument/2006/relationships/slideLayout" Target="../slideLayouts/slideLayout25.xml"/><Relationship Id="rId4" Type="http://schemas.openxmlformats.org/officeDocument/2006/relationships/hyperlink" Target="http://mooc.live/ux-research-make-better-products-with-usability-testing-online-cours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hyperlink" Target="http://www.usefulusability.com/24-usability-testing-tools/" TargetMode="External"/><Relationship Id="rId2" Type="http://schemas.openxmlformats.org/officeDocument/2006/relationships/hyperlink" Target="http://remoteresear.ch/tools/" TargetMode="External"/><Relationship Id="rId1" Type="http://schemas.openxmlformats.org/officeDocument/2006/relationships/slideLayout" Target="../slideLayouts/slideLayout25.xml"/><Relationship Id="rId4" Type="http://schemas.openxmlformats.org/officeDocument/2006/relationships/hyperlink" Target="http://www.usefulusability.com/14-usability-testing-tools-matrix-and-comprehensive-review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heinzketchup.com/heinz-timeline" TargetMode="Externa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emanticstudios.com/publications/semantics/000029.php" TargetMode="Externa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hyperlink" Target="http://www.usability.gov/what-and-why/user-experience.html" TargetMode="External"/><Relationship Id="rId2" Type="http://schemas.openxmlformats.org/officeDocument/2006/relationships/image" Target="../media/image12.jpe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sz="4800" dirty="0" smtClean="0"/>
              <a:t>UX Testing Introduction – Draft  </a:t>
            </a:r>
            <a:endParaRPr lang="en-GB" sz="4800" dirty="0"/>
          </a:p>
        </p:txBody>
      </p:sp>
      <p:sp>
        <p:nvSpPr>
          <p:cNvPr id="3" name="Subtitle 2"/>
          <p:cNvSpPr>
            <a:spLocks noGrp="1"/>
          </p:cNvSpPr>
          <p:nvPr>
            <p:ph type="subTitle" idx="1"/>
          </p:nvPr>
        </p:nvSpPr>
        <p:spPr/>
        <p:txBody>
          <a:bodyPr>
            <a:normAutofit fontScale="77500" lnSpcReduction="20000"/>
          </a:bodyPr>
          <a:lstStyle/>
          <a:p>
            <a:r>
              <a:rPr lang="en-US" dirty="0" smtClean="0"/>
              <a:t>Early Integration Team (EIT) </a:t>
            </a:r>
          </a:p>
          <a:p>
            <a:r>
              <a:rPr lang="en-US" dirty="0" smtClean="0"/>
              <a:t>Ronnie Wong </a:t>
            </a:r>
            <a:endParaRPr lang="en-GB" dirty="0"/>
          </a:p>
        </p:txBody>
      </p:sp>
    </p:spTree>
    <p:extLst>
      <p:ext uri="{BB962C8B-B14F-4D97-AF65-F5344CB8AC3E}">
        <p14:creationId xmlns:p14="http://schemas.microsoft.com/office/powerpoint/2010/main" val="5152602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test method </a:t>
            </a:r>
            <a:endParaRPr lang="en-GB" dirty="0"/>
          </a:p>
        </p:txBody>
      </p:sp>
      <p:sp>
        <p:nvSpPr>
          <p:cNvPr id="3" name="Content Placeholder 2"/>
          <p:cNvSpPr>
            <a:spLocks noGrp="1"/>
          </p:cNvSpPr>
          <p:nvPr>
            <p:ph idx="1"/>
          </p:nvPr>
        </p:nvSpPr>
        <p:spPr/>
        <p:txBody>
          <a:bodyPr>
            <a:normAutofit lnSpcReduction="10000"/>
          </a:bodyPr>
          <a:lstStyle/>
          <a:p>
            <a:r>
              <a:rPr lang="en-US" dirty="0"/>
              <a:t>Contextual inquiry </a:t>
            </a:r>
            <a:endParaRPr lang="en-GB" dirty="0"/>
          </a:p>
          <a:p>
            <a:r>
              <a:rPr lang="en-US" dirty="0"/>
              <a:t>user mapping</a:t>
            </a:r>
            <a:endParaRPr lang="en-GB" dirty="0"/>
          </a:p>
          <a:p>
            <a:r>
              <a:rPr lang="en-US" dirty="0"/>
              <a:t>card sort</a:t>
            </a:r>
            <a:endParaRPr lang="en-GB" dirty="0"/>
          </a:p>
          <a:p>
            <a:r>
              <a:rPr lang="en-US" dirty="0"/>
              <a:t>Tree test </a:t>
            </a:r>
            <a:endParaRPr lang="en-GB" dirty="0"/>
          </a:p>
          <a:p>
            <a:r>
              <a:rPr lang="en-US" dirty="0"/>
              <a:t>Preference testing</a:t>
            </a:r>
            <a:endParaRPr lang="en-GB" dirty="0"/>
          </a:p>
          <a:p>
            <a:r>
              <a:rPr lang="en-US" dirty="0"/>
              <a:t>Design studios</a:t>
            </a:r>
            <a:endParaRPr lang="en-GB" dirty="0"/>
          </a:p>
          <a:p>
            <a:r>
              <a:rPr lang="en-US" dirty="0"/>
              <a:t>Heuristic evaluation </a:t>
            </a:r>
            <a:endParaRPr lang="en-GB" dirty="0"/>
          </a:p>
          <a:p>
            <a:r>
              <a:rPr lang="en-US" dirty="0"/>
              <a:t>A/B testing</a:t>
            </a:r>
            <a:endParaRPr lang="en-GB" dirty="0"/>
          </a:p>
          <a:p>
            <a:r>
              <a:rPr lang="en-US" dirty="0"/>
              <a:t>User diaries</a:t>
            </a:r>
            <a:endParaRPr lang="en-GB" dirty="0"/>
          </a:p>
          <a:p>
            <a:r>
              <a:rPr lang="en-US" dirty="0"/>
              <a:t>Surveys</a:t>
            </a:r>
            <a:endParaRPr lang="en-GB" dirty="0"/>
          </a:p>
          <a:p>
            <a:r>
              <a:rPr lang="en-US" dirty="0"/>
              <a:t>Focus group</a:t>
            </a:r>
            <a:endParaRPr lang="en-GB" dirty="0"/>
          </a:p>
          <a:p>
            <a:endParaRPr lang="en-GB" dirty="0"/>
          </a:p>
        </p:txBody>
      </p:sp>
      <p:pic>
        <p:nvPicPr>
          <p:cNvPr id="5" name="Picture 4"/>
          <p:cNvPicPr>
            <a:picLocks noChangeAspect="1"/>
          </p:cNvPicPr>
          <p:nvPr/>
        </p:nvPicPr>
        <p:blipFill>
          <a:blip r:embed="rId2"/>
          <a:stretch>
            <a:fillRect/>
          </a:stretch>
        </p:blipFill>
        <p:spPr>
          <a:xfrm>
            <a:off x="4211960" y="1052736"/>
            <a:ext cx="3790950" cy="5267325"/>
          </a:xfrm>
          <a:prstGeom prst="rect">
            <a:avLst/>
          </a:prstGeom>
        </p:spPr>
      </p:pic>
    </p:spTree>
    <p:extLst>
      <p:ext uri="{BB962C8B-B14F-4D97-AF65-F5344CB8AC3E}">
        <p14:creationId xmlns:p14="http://schemas.microsoft.com/office/powerpoint/2010/main" val="236800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test method -</a:t>
            </a:r>
            <a:r>
              <a:rPr lang="en-US" b="1" dirty="0"/>
              <a:t> Moderated In-Person Usability </a:t>
            </a:r>
            <a:r>
              <a:rPr lang="en-US" b="1" dirty="0" smtClean="0"/>
              <a:t>Testing</a:t>
            </a:r>
            <a:endParaRPr lang="en-GB" dirty="0"/>
          </a:p>
        </p:txBody>
      </p:sp>
      <p:sp>
        <p:nvSpPr>
          <p:cNvPr id="3" name="Content Placeholder 2"/>
          <p:cNvSpPr>
            <a:spLocks noGrp="1"/>
          </p:cNvSpPr>
          <p:nvPr>
            <p:ph idx="1"/>
          </p:nvPr>
        </p:nvSpPr>
        <p:spPr/>
        <p:txBody>
          <a:bodyPr/>
          <a:lstStyle/>
          <a:p>
            <a:r>
              <a:rPr lang="en-US" b="1" dirty="0"/>
              <a:t>Moderated In-Person Usability Testing</a:t>
            </a:r>
            <a:r>
              <a:rPr lang="en-US" dirty="0"/>
              <a:t>: This fundamental technique is used by usability professionals for obtaining </a:t>
            </a:r>
            <a:r>
              <a:rPr lang="en-US" dirty="0" smtClean="0"/>
              <a:t>feedback.</a:t>
            </a:r>
          </a:p>
          <a:p>
            <a:r>
              <a:rPr lang="en-US" dirty="0" smtClean="0"/>
              <a:t>Technique like : Paper Porotype, Mobile usability testing .</a:t>
            </a:r>
            <a:endParaRPr lang="en-GB" dirty="0"/>
          </a:p>
        </p:txBody>
      </p:sp>
      <p:pic>
        <p:nvPicPr>
          <p:cNvPr id="4" name="Picture 3"/>
          <p:cNvPicPr>
            <a:picLocks noChangeAspect="1"/>
          </p:cNvPicPr>
          <p:nvPr/>
        </p:nvPicPr>
        <p:blipFill>
          <a:blip r:embed="rId2"/>
          <a:stretch>
            <a:fillRect/>
          </a:stretch>
        </p:blipFill>
        <p:spPr>
          <a:xfrm>
            <a:off x="4067944" y="3284984"/>
            <a:ext cx="4277210" cy="2771572"/>
          </a:xfrm>
          <a:prstGeom prst="rect">
            <a:avLst/>
          </a:prstGeom>
        </p:spPr>
      </p:pic>
      <p:pic>
        <p:nvPicPr>
          <p:cNvPr id="5" name="Picture 4"/>
          <p:cNvPicPr>
            <a:picLocks noChangeAspect="1"/>
          </p:cNvPicPr>
          <p:nvPr/>
        </p:nvPicPr>
        <p:blipFill>
          <a:blip r:embed="rId3"/>
          <a:stretch>
            <a:fillRect/>
          </a:stretch>
        </p:blipFill>
        <p:spPr>
          <a:xfrm>
            <a:off x="827584" y="3284984"/>
            <a:ext cx="3240360" cy="1788615"/>
          </a:xfrm>
          <a:prstGeom prst="rect">
            <a:avLst/>
          </a:prstGeom>
        </p:spPr>
      </p:pic>
    </p:spTree>
    <p:extLst>
      <p:ext uri="{BB962C8B-B14F-4D97-AF65-F5344CB8AC3E}">
        <p14:creationId xmlns:p14="http://schemas.microsoft.com/office/powerpoint/2010/main" val="833293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UX test method -</a:t>
            </a:r>
            <a:r>
              <a:rPr lang="en-US" b="1" dirty="0"/>
              <a:t> </a:t>
            </a:r>
            <a:r>
              <a:rPr lang="en-US" u="sng" dirty="0"/>
              <a:t>Moderated Remote Usability </a:t>
            </a:r>
            <a:r>
              <a:rPr lang="en-US" u="sng" dirty="0" smtClean="0"/>
              <a:t>Testing /</a:t>
            </a:r>
            <a:r>
              <a:rPr lang="en-US" u="sng" dirty="0"/>
              <a:t> Unmoderated Usability Testing</a:t>
            </a:r>
            <a:endParaRPr lang="en-GB" dirty="0"/>
          </a:p>
        </p:txBody>
      </p:sp>
      <p:sp>
        <p:nvSpPr>
          <p:cNvPr id="3" name="Content Placeholder 2"/>
          <p:cNvSpPr>
            <a:spLocks noGrp="1"/>
          </p:cNvSpPr>
          <p:nvPr>
            <p:ph idx="1"/>
          </p:nvPr>
        </p:nvSpPr>
        <p:spPr/>
        <p:txBody>
          <a:bodyPr/>
          <a:lstStyle/>
          <a:p>
            <a:r>
              <a:rPr lang="en-US" u="sng" dirty="0"/>
              <a:t>Moderated Remote Usability Testing</a:t>
            </a:r>
            <a:r>
              <a:rPr lang="en-US" dirty="0"/>
              <a:t>:  Interacting with participants and probing on comments and behaviors provides rich insights into users' </a:t>
            </a:r>
            <a:r>
              <a:rPr lang="en-US" dirty="0" smtClean="0"/>
              <a:t>motivations. The participant is around the globe with different of geographical location.</a:t>
            </a:r>
          </a:p>
          <a:p>
            <a:r>
              <a:rPr lang="en-US" dirty="0" smtClean="0"/>
              <a:t>Work best with website, web application </a:t>
            </a:r>
          </a:p>
          <a:p>
            <a:r>
              <a:rPr lang="en-US" dirty="0" smtClean="0"/>
              <a:t>Tool: Go Meeting, Loop, User Zoom</a:t>
            </a:r>
            <a:endParaRPr lang="en-GB" dirty="0"/>
          </a:p>
        </p:txBody>
      </p:sp>
      <p:pic>
        <p:nvPicPr>
          <p:cNvPr id="4" name="Picture 3"/>
          <p:cNvPicPr>
            <a:picLocks noChangeAspect="1"/>
          </p:cNvPicPr>
          <p:nvPr/>
        </p:nvPicPr>
        <p:blipFill>
          <a:blip r:embed="rId2"/>
          <a:stretch>
            <a:fillRect/>
          </a:stretch>
        </p:blipFill>
        <p:spPr>
          <a:xfrm>
            <a:off x="395536" y="4432488"/>
            <a:ext cx="3096344" cy="2196912"/>
          </a:xfrm>
          <a:prstGeom prst="rect">
            <a:avLst/>
          </a:prstGeom>
        </p:spPr>
      </p:pic>
      <p:pic>
        <p:nvPicPr>
          <p:cNvPr id="5" name="Picture 4"/>
          <p:cNvPicPr>
            <a:picLocks noChangeAspect="1"/>
          </p:cNvPicPr>
          <p:nvPr/>
        </p:nvPicPr>
        <p:blipFill>
          <a:blip r:embed="rId3"/>
          <a:stretch>
            <a:fillRect/>
          </a:stretch>
        </p:blipFill>
        <p:spPr>
          <a:xfrm>
            <a:off x="5703659" y="4432488"/>
            <a:ext cx="3059613" cy="1519808"/>
          </a:xfrm>
          <a:prstGeom prst="rect">
            <a:avLst/>
          </a:prstGeom>
        </p:spPr>
      </p:pic>
      <p:pic>
        <p:nvPicPr>
          <p:cNvPr id="6" name="Picture 5"/>
          <p:cNvPicPr>
            <a:picLocks noChangeAspect="1"/>
          </p:cNvPicPr>
          <p:nvPr/>
        </p:nvPicPr>
        <p:blipFill>
          <a:blip r:embed="rId4"/>
          <a:stretch>
            <a:fillRect/>
          </a:stretch>
        </p:blipFill>
        <p:spPr>
          <a:xfrm>
            <a:off x="3558488" y="4432488"/>
            <a:ext cx="1971075" cy="2196912"/>
          </a:xfrm>
          <a:prstGeom prst="rect">
            <a:avLst/>
          </a:prstGeom>
        </p:spPr>
      </p:pic>
    </p:spTree>
    <p:extLst>
      <p:ext uri="{BB962C8B-B14F-4D97-AF65-F5344CB8AC3E}">
        <p14:creationId xmlns:p14="http://schemas.microsoft.com/office/powerpoint/2010/main" val="1895321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UX test </a:t>
            </a:r>
            <a:r>
              <a:rPr lang="en-US" dirty="0" smtClean="0"/>
              <a:t>method – Card sorting </a:t>
            </a:r>
            <a:endParaRPr lang="en-GB" dirty="0"/>
          </a:p>
        </p:txBody>
      </p:sp>
      <p:sp>
        <p:nvSpPr>
          <p:cNvPr id="3" name="Content Placeholder 2"/>
          <p:cNvSpPr>
            <a:spLocks noGrp="1"/>
          </p:cNvSpPr>
          <p:nvPr>
            <p:ph idx="1"/>
          </p:nvPr>
        </p:nvSpPr>
        <p:spPr/>
        <p:txBody>
          <a:bodyPr/>
          <a:lstStyle/>
          <a:p>
            <a:r>
              <a:rPr lang="en-GB" dirty="0"/>
              <a:t>Card Sorting involves having users (not designers, developers or VP's) sort a list of pages or categories together based on their understanding of the structure and relationship</a:t>
            </a:r>
            <a:r>
              <a:rPr lang="en-GB" dirty="0" smtClean="0"/>
              <a:t>.</a:t>
            </a:r>
          </a:p>
          <a:p>
            <a:r>
              <a:rPr lang="en-US" dirty="0" smtClean="0"/>
              <a:t>Develop a user centric taxonomy of group, sorting, navigate to form a solution. (</a:t>
            </a:r>
            <a:r>
              <a:rPr lang="en-GB" dirty="0">
                <a:hlinkClick r:id="rId2"/>
              </a:rPr>
              <a:t>UserZoom</a:t>
            </a:r>
            <a:r>
              <a:rPr lang="en-GB" dirty="0"/>
              <a:t> and </a:t>
            </a:r>
            <a:r>
              <a:rPr lang="en-GB" dirty="0">
                <a:hlinkClick r:id="rId3"/>
              </a:rPr>
              <a:t>OptimalWorkshop</a:t>
            </a:r>
            <a:r>
              <a:rPr lang="en-GB" dirty="0"/>
              <a:t>. </a:t>
            </a:r>
            <a:r>
              <a:rPr lang="en-US" dirty="0" smtClean="0"/>
              <a:t>)</a:t>
            </a:r>
            <a:endParaRPr lang="en-GB" dirty="0"/>
          </a:p>
        </p:txBody>
      </p:sp>
      <p:pic>
        <p:nvPicPr>
          <p:cNvPr id="4" name="Picture 3"/>
          <p:cNvPicPr>
            <a:picLocks noChangeAspect="1"/>
          </p:cNvPicPr>
          <p:nvPr/>
        </p:nvPicPr>
        <p:blipFill>
          <a:blip r:embed="rId4"/>
          <a:stretch>
            <a:fillRect/>
          </a:stretch>
        </p:blipFill>
        <p:spPr>
          <a:xfrm>
            <a:off x="3995936" y="4030121"/>
            <a:ext cx="4037587" cy="2406402"/>
          </a:xfrm>
          <a:prstGeom prst="rect">
            <a:avLst/>
          </a:prstGeom>
        </p:spPr>
      </p:pic>
    </p:spTree>
    <p:extLst>
      <p:ext uri="{BB962C8B-B14F-4D97-AF65-F5344CB8AC3E}">
        <p14:creationId xmlns:p14="http://schemas.microsoft.com/office/powerpoint/2010/main" val="31269928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UX test method – </a:t>
            </a:r>
            <a:r>
              <a:rPr lang="en-US" dirty="0" smtClean="0"/>
              <a:t>Tree Testing</a:t>
            </a:r>
            <a:endParaRPr lang="en-GB" dirty="0"/>
          </a:p>
        </p:txBody>
      </p:sp>
      <p:sp>
        <p:nvSpPr>
          <p:cNvPr id="3" name="Content Placeholder 2"/>
          <p:cNvSpPr>
            <a:spLocks noGrp="1"/>
          </p:cNvSpPr>
          <p:nvPr>
            <p:ph idx="1"/>
          </p:nvPr>
        </p:nvSpPr>
        <p:spPr/>
        <p:txBody>
          <a:bodyPr/>
          <a:lstStyle/>
          <a:p>
            <a:r>
              <a:rPr lang="en-GB" dirty="0"/>
              <a:t>Tree testing is sometimes referred to as </a:t>
            </a:r>
            <a:r>
              <a:rPr lang="en-GB" u="sng" dirty="0"/>
              <a:t>reverse card </a:t>
            </a:r>
            <a:r>
              <a:rPr lang="en-GB" dirty="0"/>
              <a:t>sorting since you are finding items instead of placing them into a navigation structure (often called taxonomy). </a:t>
            </a:r>
          </a:p>
        </p:txBody>
      </p:sp>
      <p:pic>
        <p:nvPicPr>
          <p:cNvPr id="5" name="Picture 4"/>
          <p:cNvPicPr>
            <a:picLocks noChangeAspect="1"/>
          </p:cNvPicPr>
          <p:nvPr/>
        </p:nvPicPr>
        <p:blipFill>
          <a:blip r:embed="rId2"/>
          <a:stretch>
            <a:fillRect/>
          </a:stretch>
        </p:blipFill>
        <p:spPr>
          <a:xfrm>
            <a:off x="685800" y="2761878"/>
            <a:ext cx="3686175" cy="3295650"/>
          </a:xfrm>
          <a:prstGeom prst="rect">
            <a:avLst/>
          </a:prstGeom>
        </p:spPr>
      </p:pic>
      <p:pic>
        <p:nvPicPr>
          <p:cNvPr id="6" name="Picture 5"/>
          <p:cNvPicPr>
            <a:picLocks noChangeAspect="1"/>
          </p:cNvPicPr>
          <p:nvPr/>
        </p:nvPicPr>
        <p:blipFill>
          <a:blip r:embed="rId3"/>
          <a:stretch>
            <a:fillRect/>
          </a:stretch>
        </p:blipFill>
        <p:spPr>
          <a:xfrm>
            <a:off x="4067944" y="3079918"/>
            <a:ext cx="3751135" cy="2942836"/>
          </a:xfrm>
          <a:prstGeom prst="rect">
            <a:avLst/>
          </a:prstGeom>
        </p:spPr>
      </p:pic>
    </p:spTree>
    <p:extLst>
      <p:ext uri="{BB962C8B-B14F-4D97-AF65-F5344CB8AC3E}">
        <p14:creationId xmlns:p14="http://schemas.microsoft.com/office/powerpoint/2010/main" val="2342075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UX test method – </a:t>
            </a:r>
            <a:r>
              <a:rPr lang="en-US" dirty="0" smtClean="0"/>
              <a:t>Voice of Customer </a:t>
            </a:r>
            <a:endParaRPr lang="en-GB" dirty="0"/>
          </a:p>
        </p:txBody>
      </p:sp>
      <p:sp>
        <p:nvSpPr>
          <p:cNvPr id="3" name="Content Placeholder 2"/>
          <p:cNvSpPr>
            <a:spLocks noGrp="1"/>
          </p:cNvSpPr>
          <p:nvPr>
            <p:ph idx="1"/>
          </p:nvPr>
        </p:nvSpPr>
        <p:spPr/>
        <p:txBody>
          <a:bodyPr/>
          <a:lstStyle/>
          <a:p>
            <a:r>
              <a:rPr lang="en-US" dirty="0"/>
              <a:t>Surveys are an efficient and cost effective way of understanding who users are and what they are trying to accomplish on websites or </a:t>
            </a:r>
            <a:r>
              <a:rPr lang="en-US" dirty="0" smtClean="0"/>
              <a:t>software. </a:t>
            </a:r>
          </a:p>
          <a:p>
            <a:r>
              <a:rPr lang="en-US" dirty="0" smtClean="0"/>
              <a:t>This is through emailing question .</a:t>
            </a:r>
            <a:endParaRPr lang="en-GB" dirty="0"/>
          </a:p>
        </p:txBody>
      </p:sp>
    </p:spTree>
    <p:extLst>
      <p:ext uri="{BB962C8B-B14F-4D97-AF65-F5344CB8AC3E}">
        <p14:creationId xmlns:p14="http://schemas.microsoft.com/office/powerpoint/2010/main" val="20504527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UX test method – </a:t>
            </a:r>
            <a:r>
              <a:rPr lang="en-US" dirty="0" smtClean="0"/>
              <a:t>Heuristic Evaluation / Expert Review  </a:t>
            </a:r>
            <a:endParaRPr lang="en-GB" dirty="0"/>
          </a:p>
        </p:txBody>
      </p:sp>
      <p:sp>
        <p:nvSpPr>
          <p:cNvPr id="3" name="Content Placeholder 2"/>
          <p:cNvSpPr>
            <a:spLocks noGrp="1"/>
          </p:cNvSpPr>
          <p:nvPr>
            <p:ph idx="1"/>
          </p:nvPr>
        </p:nvSpPr>
        <p:spPr/>
        <p:txBody>
          <a:bodyPr/>
          <a:lstStyle/>
          <a:p>
            <a:r>
              <a:rPr lang="en-US" dirty="0"/>
              <a:t>With a set of tasks, user profiles, and a set of interface guidelines (called heuristics), researchers can identify many of the problems users will likely encounter during a usability test and in actual use of an application</a:t>
            </a:r>
            <a:endParaRPr lang="en-GB" dirty="0"/>
          </a:p>
        </p:txBody>
      </p:sp>
      <p:pic>
        <p:nvPicPr>
          <p:cNvPr id="4" name="Picture 3"/>
          <p:cNvPicPr>
            <a:picLocks noChangeAspect="1"/>
          </p:cNvPicPr>
          <p:nvPr/>
        </p:nvPicPr>
        <p:blipFill>
          <a:blip r:embed="rId3"/>
          <a:stretch>
            <a:fillRect/>
          </a:stretch>
        </p:blipFill>
        <p:spPr>
          <a:xfrm>
            <a:off x="4628593" y="3212976"/>
            <a:ext cx="3813908" cy="2808312"/>
          </a:xfrm>
          <a:prstGeom prst="rect">
            <a:avLst/>
          </a:prstGeom>
        </p:spPr>
      </p:pic>
      <p:pic>
        <p:nvPicPr>
          <p:cNvPr id="5" name="Picture 4"/>
          <p:cNvPicPr>
            <a:picLocks noChangeAspect="1"/>
          </p:cNvPicPr>
          <p:nvPr/>
        </p:nvPicPr>
        <p:blipFill>
          <a:blip r:embed="rId4"/>
          <a:stretch>
            <a:fillRect/>
          </a:stretch>
        </p:blipFill>
        <p:spPr>
          <a:xfrm>
            <a:off x="395536" y="3933825"/>
            <a:ext cx="2837846" cy="938630"/>
          </a:xfrm>
          <a:prstGeom prst="rect">
            <a:avLst/>
          </a:prstGeom>
        </p:spPr>
      </p:pic>
      <p:sp>
        <p:nvSpPr>
          <p:cNvPr id="6" name="Striped Right Arrow 5"/>
          <p:cNvSpPr/>
          <p:nvPr/>
        </p:nvSpPr>
        <p:spPr bwMode="auto">
          <a:xfrm>
            <a:off x="3347864" y="4149080"/>
            <a:ext cx="1080120" cy="468052"/>
          </a:xfrm>
          <a:prstGeom prst="stripedRightArrow">
            <a:avLst/>
          </a:prstGeom>
          <a:solidFill>
            <a:schemeClr val="accent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pic>
        <p:nvPicPr>
          <p:cNvPr id="7" name="Picture 6"/>
          <p:cNvPicPr>
            <a:picLocks noChangeAspect="1"/>
          </p:cNvPicPr>
          <p:nvPr/>
        </p:nvPicPr>
        <p:blipFill>
          <a:blip r:embed="rId5"/>
          <a:stretch>
            <a:fillRect/>
          </a:stretch>
        </p:blipFill>
        <p:spPr>
          <a:xfrm>
            <a:off x="1979712" y="4697065"/>
            <a:ext cx="2101322" cy="2177734"/>
          </a:xfrm>
          <a:prstGeom prst="rect">
            <a:avLst/>
          </a:prstGeom>
        </p:spPr>
      </p:pic>
    </p:spTree>
    <p:extLst>
      <p:ext uri="{BB962C8B-B14F-4D97-AF65-F5344CB8AC3E}">
        <p14:creationId xmlns:p14="http://schemas.microsoft.com/office/powerpoint/2010/main" val="2892735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UX test method – </a:t>
            </a:r>
            <a:r>
              <a:rPr lang="en-US" dirty="0" smtClean="0"/>
              <a:t>A/B Testing </a:t>
            </a:r>
            <a:endParaRPr lang="en-GB" dirty="0"/>
          </a:p>
        </p:txBody>
      </p:sp>
      <p:sp>
        <p:nvSpPr>
          <p:cNvPr id="3" name="Content Placeholder 2"/>
          <p:cNvSpPr>
            <a:spLocks noGrp="1"/>
          </p:cNvSpPr>
          <p:nvPr>
            <p:ph idx="1"/>
          </p:nvPr>
        </p:nvSpPr>
        <p:spPr/>
        <p:txBody>
          <a:bodyPr/>
          <a:lstStyle/>
          <a:p>
            <a:r>
              <a:rPr lang="en-GB" b="1" dirty="0" smtClean="0"/>
              <a:t>A </a:t>
            </a:r>
            <a:r>
              <a:rPr lang="en-GB" b="1" dirty="0"/>
              <a:t>and B refer to Alternate Versions:</a:t>
            </a:r>
            <a:r>
              <a:rPr lang="en-GB" dirty="0"/>
              <a:t> A/B testing is often called split-testing as you split a sample of users where half use one version, arbitrarily called A, and the other half use the other version, arbitrarily called B.  </a:t>
            </a:r>
            <a:endParaRPr lang="en-GB" dirty="0" smtClean="0"/>
          </a:p>
          <a:p>
            <a:endParaRPr lang="en-GB" dirty="0"/>
          </a:p>
        </p:txBody>
      </p:sp>
      <p:pic>
        <p:nvPicPr>
          <p:cNvPr id="4" name="Picture 3"/>
          <p:cNvPicPr>
            <a:picLocks noChangeAspect="1"/>
          </p:cNvPicPr>
          <p:nvPr/>
        </p:nvPicPr>
        <p:blipFill>
          <a:blip r:embed="rId2"/>
          <a:stretch>
            <a:fillRect/>
          </a:stretch>
        </p:blipFill>
        <p:spPr>
          <a:xfrm>
            <a:off x="980256" y="3140968"/>
            <a:ext cx="4383410" cy="2520280"/>
          </a:xfrm>
          <a:prstGeom prst="rect">
            <a:avLst/>
          </a:prstGeom>
        </p:spPr>
      </p:pic>
      <p:pic>
        <p:nvPicPr>
          <p:cNvPr id="5" name="Picture 4"/>
          <p:cNvPicPr>
            <a:picLocks noChangeAspect="1"/>
          </p:cNvPicPr>
          <p:nvPr/>
        </p:nvPicPr>
        <p:blipFill>
          <a:blip r:embed="rId3"/>
          <a:stretch>
            <a:fillRect/>
          </a:stretch>
        </p:blipFill>
        <p:spPr>
          <a:xfrm>
            <a:off x="5433942" y="3207829"/>
            <a:ext cx="3047683" cy="1585342"/>
          </a:xfrm>
          <a:prstGeom prst="rect">
            <a:avLst/>
          </a:prstGeom>
        </p:spPr>
      </p:pic>
    </p:spTree>
    <p:extLst>
      <p:ext uri="{BB962C8B-B14F-4D97-AF65-F5344CB8AC3E}">
        <p14:creationId xmlns:p14="http://schemas.microsoft.com/office/powerpoint/2010/main" val="33940548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UX test method </a:t>
            </a:r>
            <a:r>
              <a:rPr lang="en-US" dirty="0" smtClean="0"/>
              <a:t> - </a:t>
            </a:r>
            <a:r>
              <a:rPr lang="en-US" u="sng" dirty="0" smtClean="0">
                <a:hlinkClick r:id="rId3"/>
              </a:rPr>
              <a:t>Keystroke </a:t>
            </a:r>
            <a:r>
              <a:rPr lang="en-US" u="sng" dirty="0">
                <a:hlinkClick r:id="rId3"/>
              </a:rPr>
              <a:t>Level Modeling</a:t>
            </a:r>
            <a:r>
              <a:rPr lang="en-US" dirty="0"/>
              <a:t>:</a:t>
            </a:r>
            <a:endParaRPr lang="en-GB" dirty="0"/>
          </a:p>
        </p:txBody>
      </p:sp>
      <p:sp>
        <p:nvSpPr>
          <p:cNvPr id="3" name="Content Placeholder 2"/>
          <p:cNvSpPr>
            <a:spLocks noGrp="1"/>
          </p:cNvSpPr>
          <p:nvPr>
            <p:ph idx="1"/>
          </p:nvPr>
        </p:nvSpPr>
        <p:spPr/>
        <p:txBody>
          <a:bodyPr/>
          <a:lstStyle/>
          <a:p>
            <a:r>
              <a:rPr lang="en-GB" dirty="0"/>
              <a:t>The Keystroke-Level Model (KLM) predicts how long it will take an expert user to accomplish a routine task without errors using an interactive computer system</a:t>
            </a:r>
            <a:endParaRPr lang="en-US" dirty="0" smtClean="0"/>
          </a:p>
          <a:p>
            <a:endParaRPr lang="en-GB" dirty="0"/>
          </a:p>
        </p:txBody>
      </p:sp>
      <p:pic>
        <p:nvPicPr>
          <p:cNvPr id="4" name="Picture 3"/>
          <p:cNvPicPr>
            <a:picLocks noChangeAspect="1"/>
          </p:cNvPicPr>
          <p:nvPr/>
        </p:nvPicPr>
        <p:blipFill>
          <a:blip r:embed="rId4"/>
          <a:stretch>
            <a:fillRect/>
          </a:stretch>
        </p:blipFill>
        <p:spPr>
          <a:xfrm>
            <a:off x="4932310" y="2762156"/>
            <a:ext cx="4031010" cy="1705427"/>
          </a:xfrm>
          <a:prstGeom prst="rect">
            <a:avLst/>
          </a:prstGeom>
        </p:spPr>
      </p:pic>
      <p:pic>
        <p:nvPicPr>
          <p:cNvPr id="5" name="Picture 4"/>
          <p:cNvPicPr>
            <a:picLocks noChangeAspect="1"/>
          </p:cNvPicPr>
          <p:nvPr/>
        </p:nvPicPr>
        <p:blipFill>
          <a:blip r:embed="rId5"/>
          <a:stretch>
            <a:fillRect/>
          </a:stretch>
        </p:blipFill>
        <p:spPr>
          <a:xfrm>
            <a:off x="467544" y="2762156"/>
            <a:ext cx="4260899" cy="2476687"/>
          </a:xfrm>
          <a:prstGeom prst="rect">
            <a:avLst/>
          </a:prstGeom>
        </p:spPr>
      </p:pic>
      <p:pic>
        <p:nvPicPr>
          <p:cNvPr id="6" name="Picture 5"/>
          <p:cNvPicPr>
            <a:picLocks noChangeAspect="1"/>
          </p:cNvPicPr>
          <p:nvPr/>
        </p:nvPicPr>
        <p:blipFill>
          <a:blip r:embed="rId6"/>
          <a:stretch>
            <a:fillRect/>
          </a:stretch>
        </p:blipFill>
        <p:spPr>
          <a:xfrm>
            <a:off x="4867570" y="4691031"/>
            <a:ext cx="4095750" cy="1190625"/>
          </a:xfrm>
          <a:prstGeom prst="rect">
            <a:avLst/>
          </a:prstGeom>
          <a:effectLst>
            <a:outerShdw blurRad="50800" dist="38100" dir="13500000" sx="103000" sy="103000" algn="br" rotWithShape="0">
              <a:prstClr val="black">
                <a:alpha val="40000"/>
              </a:prstClr>
            </a:outerShdw>
          </a:effectLst>
        </p:spPr>
      </p:pic>
    </p:spTree>
    <p:extLst>
      <p:ext uri="{BB962C8B-B14F-4D97-AF65-F5344CB8AC3E}">
        <p14:creationId xmlns:p14="http://schemas.microsoft.com/office/powerpoint/2010/main" val="2281290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automation characteristic and consideration</a:t>
            </a:r>
            <a:endParaRPr lang="en-GB" dirty="0"/>
          </a:p>
        </p:txBody>
      </p:sp>
      <p:sp>
        <p:nvSpPr>
          <p:cNvPr id="3" name="Content Placeholder 2"/>
          <p:cNvSpPr>
            <a:spLocks noGrp="1"/>
          </p:cNvSpPr>
          <p:nvPr>
            <p:ph idx="1"/>
          </p:nvPr>
        </p:nvSpPr>
        <p:spPr/>
        <p:txBody>
          <a:bodyPr/>
          <a:lstStyle/>
          <a:p>
            <a:r>
              <a:rPr lang="en-US" dirty="0" smtClean="0">
                <a:solidFill>
                  <a:srgbClr val="FF0000"/>
                </a:solidFill>
              </a:rPr>
              <a:t>Recording &amp; Play</a:t>
            </a:r>
            <a:r>
              <a:rPr lang="en-US" dirty="0" smtClean="0"/>
              <a:t> – video , Images, voice, keystrokes, mouse movements, feedback and screen action. </a:t>
            </a:r>
          </a:p>
          <a:p>
            <a:r>
              <a:rPr lang="en-US" dirty="0" smtClean="0"/>
              <a:t>Support moderate and unmoderated </a:t>
            </a:r>
          </a:p>
          <a:p>
            <a:r>
              <a:rPr lang="en-US" dirty="0" smtClean="0"/>
              <a:t>Setup up test task, question scenario with instruction.</a:t>
            </a:r>
          </a:p>
          <a:p>
            <a:r>
              <a:rPr lang="en-US" dirty="0" smtClean="0"/>
              <a:t>Automated  recruit test subject by provide link, advertisement and send invitation.</a:t>
            </a:r>
          </a:p>
          <a:p>
            <a:r>
              <a:rPr lang="en-US" dirty="0" smtClean="0"/>
              <a:t>Support analyze result.</a:t>
            </a:r>
          </a:p>
          <a:p>
            <a:pPr lvl="1"/>
            <a:r>
              <a:rPr lang="en-US" dirty="0" smtClean="0"/>
              <a:t>Heatmap</a:t>
            </a:r>
          </a:p>
          <a:p>
            <a:pPr lvl="1"/>
            <a:r>
              <a:rPr lang="en-US" dirty="0" smtClean="0"/>
              <a:t>Hotspot</a:t>
            </a:r>
          </a:p>
          <a:p>
            <a:pPr lvl="1"/>
            <a:r>
              <a:rPr lang="en-US" dirty="0" smtClean="0"/>
              <a:t>Gaze Saccades (Simulation about eye movement)</a:t>
            </a:r>
          </a:p>
          <a:p>
            <a:r>
              <a:rPr lang="en-US" dirty="0" smtClean="0"/>
              <a:t> Report, statistic and dashboard.</a:t>
            </a:r>
            <a:endParaRPr lang="en-GB" dirty="0"/>
          </a:p>
        </p:txBody>
      </p:sp>
    </p:spTree>
    <p:extLst>
      <p:ext uri="{BB962C8B-B14F-4D97-AF65-F5344CB8AC3E}">
        <p14:creationId xmlns:p14="http://schemas.microsoft.com/office/powerpoint/2010/main" val="31300835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43759853"/>
              </p:ext>
            </p:extLst>
          </p:nvPr>
        </p:nvGraphicFramePr>
        <p:xfrm>
          <a:off x="685800" y="1052736"/>
          <a:ext cx="7772400"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114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Tool in the market </a:t>
            </a:r>
            <a:endParaRPr lang="en-GB" dirty="0"/>
          </a:p>
        </p:txBody>
      </p:sp>
      <p:sp>
        <p:nvSpPr>
          <p:cNvPr id="6" name="Content Placeholder 5"/>
          <p:cNvSpPr>
            <a:spLocks noGrp="1"/>
          </p:cNvSpPr>
          <p:nvPr>
            <p:ph idx="1"/>
          </p:nvPr>
        </p:nvSpPr>
        <p:spPr>
          <a:effectLst>
            <a:outerShdw blurRad="50800" dist="38100" algn="l" rotWithShape="0">
              <a:prstClr val="black">
                <a:alpha val="40000"/>
              </a:prstClr>
            </a:outerShdw>
          </a:effectLst>
        </p:spPr>
        <p:txBody>
          <a:bodyPr/>
          <a:lstStyle/>
          <a:p>
            <a:endParaRPr lang="en-GB" dirty="0"/>
          </a:p>
        </p:txBody>
      </p:sp>
      <p:pic>
        <p:nvPicPr>
          <p:cNvPr id="7" name="Content Placeholder 5"/>
          <p:cNvPicPr>
            <a:picLocks noChangeAspect="1"/>
          </p:cNvPicPr>
          <p:nvPr/>
        </p:nvPicPr>
        <p:blipFill>
          <a:blip r:embed="rId2"/>
          <a:stretch>
            <a:fillRect/>
          </a:stretch>
        </p:blipFill>
        <p:spPr>
          <a:xfrm>
            <a:off x="1835696" y="1819408"/>
            <a:ext cx="5717288" cy="4417903"/>
          </a:xfrm>
          <a:prstGeom prst="rect">
            <a:avLst/>
          </a:prstGeom>
          <a:effectLst>
            <a:outerShdw blurRad="50800" dist="38100" dir="2700000" algn="tl" rotWithShape="0">
              <a:prstClr val="black">
                <a:alpha val="40000"/>
              </a:prstClr>
            </a:outerShdw>
          </a:effectLst>
        </p:spPr>
      </p:pic>
      <p:sp>
        <p:nvSpPr>
          <p:cNvPr id="8" name="Line Callout 1 7"/>
          <p:cNvSpPr/>
          <p:nvPr/>
        </p:nvSpPr>
        <p:spPr bwMode="auto">
          <a:xfrm>
            <a:off x="6603196" y="1268760"/>
            <a:ext cx="2099684" cy="1512168"/>
          </a:xfrm>
          <a:prstGeom prst="borderCallout1">
            <a:avLst>
              <a:gd name="adj1" fmla="val 3789"/>
              <a:gd name="adj2" fmla="val -2048"/>
              <a:gd name="adj3" fmla="val 52654"/>
              <a:gd name="adj4" fmla="val -18731"/>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t" anchorCtr="0" compatLnSpc="1">
            <a:prstTxWarp prst="textNoShape">
              <a:avLst/>
            </a:prstTxWarp>
          </a:bodyPr>
          <a:lstStyle/>
          <a:p>
            <a:r>
              <a:rPr lang="en-GB" sz="1200" dirty="0" smtClean="0"/>
              <a:t>Tools </a:t>
            </a:r>
            <a:r>
              <a:rPr lang="en-GB" sz="1200" dirty="0"/>
              <a:t>are those that provide a greater amount of usability testing functionality as well as a higher potential impact on discovering, diagnosing and ultimately optimizing the user experience</a:t>
            </a:r>
            <a:endParaRPr kumimoji="0" lang="en-GB" sz="1200" b="0" i="0" u="none" strike="noStrike" cap="none" normalizeH="0" baseline="0" dirty="0">
              <a:ln>
                <a:noFill/>
              </a:ln>
              <a:solidFill>
                <a:srgbClr val="000000"/>
              </a:solidFill>
              <a:effectLst/>
            </a:endParaRPr>
          </a:p>
        </p:txBody>
      </p:sp>
      <p:sp>
        <p:nvSpPr>
          <p:cNvPr id="9" name="Line Callout 1 8"/>
          <p:cNvSpPr/>
          <p:nvPr/>
        </p:nvSpPr>
        <p:spPr bwMode="auto">
          <a:xfrm>
            <a:off x="7380312" y="3573016"/>
            <a:ext cx="1656184" cy="1368152"/>
          </a:xfrm>
          <a:prstGeom prst="borderCallout1">
            <a:avLst>
              <a:gd name="adj1" fmla="val 100476"/>
              <a:gd name="adj2" fmla="val 51432"/>
              <a:gd name="adj3" fmla="val 169574"/>
              <a:gd name="adj4" fmla="val -57685"/>
            </a:avLst>
          </a:prstGeom>
          <a:noFill/>
          <a:ln w="9525" cap="flat" cmpd="sng" algn="ctr">
            <a:solidFill>
              <a:schemeClr val="tx1"/>
            </a:solidFill>
            <a:prstDash val="solid"/>
            <a:round/>
            <a:headEnd type="none" w="med" len="med"/>
            <a:tailEnd type="none" w="med" len="med"/>
          </a:ln>
          <a:effectLst>
            <a:outerShdw blurRad="76200" dist="12700" dir="8100000" sy="-23000" kx="800400" algn="br" rotWithShape="0">
              <a:prstClr val="black">
                <a:alpha val="20000"/>
              </a:prstClr>
            </a:outerShdw>
          </a:effectLst>
          <a:extLst/>
        </p:spPr>
        <p:txBody>
          <a:bodyPr vert="horz" wrap="square" lIns="91440" tIns="45720" rIns="91440" bIns="45720" numCol="1" rtlCol="0" anchor="t" anchorCtr="0" compatLnSpc="1">
            <a:prstTxWarp prst="textNoShape">
              <a:avLst/>
            </a:prstTxWarp>
          </a:bodyPr>
          <a:lstStyle/>
          <a:p>
            <a:r>
              <a:rPr lang="en-GB" sz="1200" dirty="0"/>
              <a:t>T</a:t>
            </a:r>
            <a:r>
              <a:rPr lang="en-GB" sz="1200" dirty="0" smtClean="0"/>
              <a:t>ools </a:t>
            </a:r>
            <a:r>
              <a:rPr lang="en-GB" sz="1200" dirty="0"/>
              <a:t>have a more limited depth of technology, but have the potential to have a greater impact in usability testing and recommendations</a:t>
            </a:r>
          </a:p>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Line Callout 1 9"/>
          <p:cNvSpPr/>
          <p:nvPr/>
        </p:nvSpPr>
        <p:spPr bwMode="auto">
          <a:xfrm>
            <a:off x="139108" y="1819408"/>
            <a:ext cx="1696588" cy="2139310"/>
          </a:xfrm>
          <a:prstGeom prst="borderCallout1">
            <a:avLst>
              <a:gd name="adj1" fmla="val 12292"/>
              <a:gd name="adj2" fmla="val 100189"/>
              <a:gd name="adj3" fmla="val 14485"/>
              <a:gd name="adj4" fmla="val 131290"/>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GB" sz="1200" dirty="0" smtClean="0"/>
              <a:t>Tools </a:t>
            </a:r>
            <a:r>
              <a:rPr lang="en-GB" sz="1200" dirty="0"/>
              <a:t>have the ability to provide a greater impact in terms of their depth of technology, but may have more limited potential impact in discovering, diagnosing and optimizing the user experience</a:t>
            </a:r>
            <a:endParaRPr kumimoji="0" lang="en-GB" sz="1200" b="0" i="0" u="none" strike="noStrike" cap="none" normalizeH="0" baseline="0" dirty="0">
              <a:ln>
                <a:noFill/>
              </a:ln>
              <a:solidFill>
                <a:srgbClr val="000000"/>
              </a:solidFill>
              <a:effectLst/>
            </a:endParaRPr>
          </a:p>
        </p:txBody>
      </p:sp>
      <p:sp>
        <p:nvSpPr>
          <p:cNvPr id="11" name="Line Callout 1 10"/>
          <p:cNvSpPr/>
          <p:nvPr/>
        </p:nvSpPr>
        <p:spPr bwMode="auto">
          <a:xfrm>
            <a:off x="82186" y="4527176"/>
            <a:ext cx="1696588" cy="2139310"/>
          </a:xfrm>
          <a:prstGeom prst="borderCallout1">
            <a:avLst>
              <a:gd name="adj1" fmla="val 68254"/>
              <a:gd name="adj2" fmla="val 100189"/>
              <a:gd name="adj3" fmla="val 60753"/>
              <a:gd name="adj4" fmla="val 13184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GB" sz="1200" dirty="0" smtClean="0"/>
              <a:t>Tools </a:t>
            </a:r>
            <a:r>
              <a:rPr lang="en-GB" sz="1200" dirty="0"/>
              <a:t>have a relatively limited depth of technology as well as a lower potential impact on usability testing and recommendations results, but can still be very useful for the specific tasks they were created for</a:t>
            </a:r>
          </a:p>
        </p:txBody>
      </p:sp>
      <p:sp>
        <p:nvSpPr>
          <p:cNvPr id="12" name="Rectangle 11"/>
          <p:cNvSpPr/>
          <p:nvPr/>
        </p:nvSpPr>
        <p:spPr>
          <a:xfrm>
            <a:off x="2408340" y="6655968"/>
            <a:ext cx="4572000" cy="215444"/>
          </a:xfrm>
          <a:prstGeom prst="rect">
            <a:avLst/>
          </a:prstGeom>
        </p:spPr>
        <p:txBody>
          <a:bodyPr>
            <a:spAutoFit/>
          </a:bodyPr>
          <a:lstStyle/>
          <a:p>
            <a:pPr marL="0" indent="0">
              <a:buNone/>
            </a:pPr>
            <a:r>
              <a:rPr lang="en-GB" sz="800" i="1" u="sng" dirty="0"/>
              <a:t>http://www.usefulusability.com/14-usability-testing-tools-matrix-and-comprehensive-reviews/</a:t>
            </a:r>
          </a:p>
        </p:txBody>
      </p:sp>
      <p:sp>
        <p:nvSpPr>
          <p:cNvPr id="13" name="Oval 12"/>
          <p:cNvSpPr/>
          <p:nvPr/>
        </p:nvSpPr>
        <p:spPr bwMode="auto">
          <a:xfrm>
            <a:off x="4531826" y="4119484"/>
            <a:ext cx="1111007" cy="815383"/>
          </a:xfrm>
          <a:prstGeom prst="ellipse">
            <a:avLst/>
          </a:prstGeom>
          <a:solidFill>
            <a:schemeClr val="accent1">
              <a:alpha val="56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4" name="Oval 13"/>
          <p:cNvSpPr/>
          <p:nvPr/>
        </p:nvSpPr>
        <p:spPr bwMode="auto">
          <a:xfrm>
            <a:off x="4518332" y="2856293"/>
            <a:ext cx="1421820" cy="1084223"/>
          </a:xfrm>
          <a:prstGeom prst="ellipse">
            <a:avLst/>
          </a:prstGeom>
          <a:solidFill>
            <a:schemeClr val="accent5">
              <a:alpha val="56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3743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perform this kind of testing ?</a:t>
            </a:r>
            <a:endParaRPr lang="en-GB" dirty="0"/>
          </a:p>
        </p:txBody>
      </p:sp>
      <p:sp>
        <p:nvSpPr>
          <p:cNvPr id="3" name="Content Placeholder 2"/>
          <p:cNvSpPr>
            <a:spLocks noGrp="1"/>
          </p:cNvSpPr>
          <p:nvPr>
            <p:ph idx="1"/>
          </p:nvPr>
        </p:nvSpPr>
        <p:spPr/>
        <p:txBody>
          <a:bodyPr/>
          <a:lstStyle/>
          <a:p>
            <a:r>
              <a:rPr lang="en-US" dirty="0" smtClean="0"/>
              <a:t>How this test can assist in preparing our new test strategy? </a:t>
            </a:r>
          </a:p>
          <a:p>
            <a:pPr marL="0" indent="0">
              <a:buNone/>
            </a:pPr>
            <a:endParaRPr lang="en-US" dirty="0" smtClean="0"/>
          </a:p>
          <a:p>
            <a:r>
              <a:rPr lang="en-US" dirty="0" smtClean="0"/>
              <a:t>How to perform UX test in EIT?</a:t>
            </a:r>
          </a:p>
          <a:p>
            <a:r>
              <a:rPr lang="en-US" dirty="0" smtClean="0"/>
              <a:t>Some challenges</a:t>
            </a:r>
          </a:p>
          <a:p>
            <a:pPr lvl="1"/>
            <a:r>
              <a:rPr lang="en-US" dirty="0"/>
              <a:t>R</a:t>
            </a:r>
            <a:r>
              <a:rPr lang="en-US" dirty="0" smtClean="0"/>
              <a:t>eal user ? Who? And Where? (</a:t>
            </a:r>
            <a:r>
              <a:rPr lang="en-US" dirty="0"/>
              <a:t>Internal (people use the application) and external (Customer</a:t>
            </a:r>
            <a:r>
              <a:rPr lang="en-US" dirty="0" smtClean="0"/>
              <a:t>))</a:t>
            </a:r>
          </a:p>
          <a:p>
            <a:pPr lvl="1"/>
            <a:r>
              <a:rPr lang="en-US" dirty="0" smtClean="0"/>
              <a:t>Resource (Resource, tools, labs)</a:t>
            </a:r>
          </a:p>
          <a:p>
            <a:pPr lvl="1"/>
            <a:r>
              <a:rPr lang="en-US" dirty="0" smtClean="0"/>
              <a:t>Process </a:t>
            </a:r>
          </a:p>
          <a:p>
            <a:pPr lvl="1"/>
            <a:r>
              <a:rPr lang="en-US" dirty="0" smtClean="0"/>
              <a:t>Journey guru </a:t>
            </a:r>
          </a:p>
          <a:p>
            <a:pPr lvl="1"/>
            <a:r>
              <a:rPr lang="en-US" dirty="0" smtClean="0"/>
              <a:t>Take a tool to simulate </a:t>
            </a:r>
          </a:p>
          <a:p>
            <a:pPr lvl="1"/>
            <a:endParaRPr lang="en-US" dirty="0" smtClean="0"/>
          </a:p>
          <a:p>
            <a:pPr marL="457200" lvl="1" indent="0">
              <a:buNone/>
            </a:pPr>
            <a:endParaRPr lang="en-US" dirty="0" smtClean="0"/>
          </a:p>
          <a:p>
            <a:pPr lvl="1"/>
            <a:endParaRPr lang="en-US" dirty="0" smtClean="0"/>
          </a:p>
        </p:txBody>
      </p:sp>
    </p:spTree>
    <p:extLst>
      <p:ext uri="{BB962C8B-B14F-4D97-AF65-F5344CB8AC3E}">
        <p14:creationId xmlns:p14="http://schemas.microsoft.com/office/powerpoint/2010/main" val="2026427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how we going to involved</a:t>
            </a:r>
            <a:endParaRPr lang="en-GB" dirty="0"/>
          </a:p>
        </p:txBody>
      </p:sp>
      <p:sp>
        <p:nvSpPr>
          <p:cNvPr id="3" name="Content Placeholder 2"/>
          <p:cNvSpPr>
            <a:spLocks noGrp="1"/>
          </p:cNvSpPr>
          <p:nvPr>
            <p:ph idx="1"/>
          </p:nvPr>
        </p:nvSpPr>
        <p:spPr>
          <a:xfrm>
            <a:off x="685800" y="1052736"/>
            <a:ext cx="7772400" cy="4953000"/>
          </a:xfrm>
        </p:spPr>
        <p:txBody>
          <a:bodyPr/>
          <a:lstStyle/>
          <a:p>
            <a:endParaRPr lang="en-GB" dirty="0"/>
          </a:p>
        </p:txBody>
      </p:sp>
      <p:graphicFrame>
        <p:nvGraphicFramePr>
          <p:cNvPr id="6" name="Diagram 5"/>
          <p:cNvGraphicFramePr/>
          <p:nvPr>
            <p:extLst>
              <p:ext uri="{D42A27DB-BD31-4B8C-83A1-F6EECF244321}">
                <p14:modId xmlns:p14="http://schemas.microsoft.com/office/powerpoint/2010/main" val="3385540244"/>
              </p:ext>
            </p:extLst>
          </p:nvPr>
        </p:nvGraphicFramePr>
        <p:xfrm>
          <a:off x="754608" y="1155558"/>
          <a:ext cx="7703591" cy="4349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5940152" y="5641832"/>
            <a:ext cx="2088232" cy="1045957"/>
          </a:xfrm>
          <a:prstGeom prst="rect">
            <a:avLst/>
          </a:prstGeom>
        </p:spPr>
      </p:pic>
      <p:pic>
        <p:nvPicPr>
          <p:cNvPr id="4" name="Picture 3"/>
          <p:cNvPicPr>
            <a:picLocks noChangeAspect="1"/>
          </p:cNvPicPr>
          <p:nvPr/>
        </p:nvPicPr>
        <p:blipFill>
          <a:blip r:embed="rId9"/>
          <a:stretch>
            <a:fillRect/>
          </a:stretch>
        </p:blipFill>
        <p:spPr>
          <a:xfrm>
            <a:off x="6660232" y="74788"/>
            <a:ext cx="2016224" cy="891935"/>
          </a:xfrm>
          <a:prstGeom prst="rect">
            <a:avLst/>
          </a:prstGeom>
        </p:spPr>
      </p:pic>
    </p:spTree>
    <p:extLst>
      <p:ext uri="{BB962C8B-B14F-4D97-AF65-F5344CB8AC3E}">
        <p14:creationId xmlns:p14="http://schemas.microsoft.com/office/powerpoint/2010/main" val="22729854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Certification </a:t>
            </a:r>
            <a:endParaRPr lang="en-GB" dirty="0"/>
          </a:p>
        </p:txBody>
      </p:sp>
      <p:sp>
        <p:nvSpPr>
          <p:cNvPr id="3" name="Content Placeholder 2"/>
          <p:cNvSpPr>
            <a:spLocks noGrp="1"/>
          </p:cNvSpPr>
          <p:nvPr>
            <p:ph idx="1"/>
          </p:nvPr>
        </p:nvSpPr>
        <p:spPr>
          <a:xfrm>
            <a:off x="651560" y="878612"/>
            <a:ext cx="7772400" cy="4953000"/>
          </a:xfrm>
        </p:spPr>
        <p:txBody>
          <a:bodyPr/>
          <a:lstStyle/>
          <a:p>
            <a:pPr marL="0" indent="0">
              <a:buNone/>
            </a:pPr>
            <a:r>
              <a:rPr lang="en-US" b="1" dirty="0" smtClean="0"/>
              <a:t>BT ALP ? I am still looking </a:t>
            </a:r>
          </a:p>
          <a:p>
            <a:pPr marL="0" indent="0">
              <a:buNone/>
            </a:pPr>
            <a:endParaRPr lang="en-US" b="1" dirty="0" smtClean="0"/>
          </a:p>
          <a:p>
            <a:pPr marL="0" indent="0">
              <a:buNone/>
            </a:pPr>
            <a:r>
              <a:rPr lang="en-US" b="1" dirty="0" smtClean="0"/>
              <a:t>Certification </a:t>
            </a:r>
            <a:endParaRPr lang="en-GB" b="1" dirty="0" smtClean="0"/>
          </a:p>
          <a:p>
            <a:r>
              <a:rPr lang="en-GB" b="1" dirty="0" smtClean="0"/>
              <a:t>Certified </a:t>
            </a:r>
            <a:r>
              <a:rPr lang="en-GB" b="1" dirty="0"/>
              <a:t>Usability Analyst (CUA)™ </a:t>
            </a:r>
            <a:r>
              <a:rPr lang="en-GB" b="1" dirty="0" smtClean="0"/>
              <a:t>Track</a:t>
            </a:r>
            <a:endParaRPr lang="en-US" dirty="0"/>
          </a:p>
          <a:p>
            <a:r>
              <a:rPr lang="en-GB" b="1" dirty="0" smtClean="0"/>
              <a:t>Certified advanced professional (CXA) Track </a:t>
            </a:r>
          </a:p>
          <a:p>
            <a:pPr lvl="2"/>
            <a:r>
              <a:rPr lang="en-GB" dirty="0">
                <a:hlinkClick r:id="rId2"/>
              </a:rPr>
              <a:t>http://</a:t>
            </a:r>
            <a:r>
              <a:rPr lang="en-GB" dirty="0" smtClean="0">
                <a:hlinkClick r:id="rId2"/>
              </a:rPr>
              <a:t>www.humanfactors.com/training/index.asp</a:t>
            </a:r>
            <a:endParaRPr lang="en-GB" dirty="0" smtClean="0"/>
          </a:p>
          <a:p>
            <a:pPr marL="457200"/>
            <a:r>
              <a:rPr lang="en-US" dirty="0"/>
              <a:t>ISTQB – Soon http://www.istqb.org</a:t>
            </a:r>
            <a:r>
              <a:rPr lang="en-US" dirty="0" smtClean="0"/>
              <a:t>/</a:t>
            </a:r>
          </a:p>
          <a:p>
            <a:pPr marL="114300" indent="0">
              <a:buNone/>
            </a:pPr>
            <a:r>
              <a:rPr lang="en-US" dirty="0" smtClean="0"/>
              <a:t>Mooc </a:t>
            </a:r>
          </a:p>
          <a:p>
            <a:r>
              <a:rPr lang="en-GB" dirty="0">
                <a:hlinkClick r:id="rId3"/>
              </a:rPr>
              <a:t>https://</a:t>
            </a:r>
            <a:r>
              <a:rPr lang="en-GB" dirty="0" smtClean="0">
                <a:hlinkClick r:id="rId3"/>
              </a:rPr>
              <a:t>www.open2study.com/courses/user-experience-for-the-web</a:t>
            </a:r>
            <a:endParaRPr lang="en-GB" dirty="0" smtClean="0"/>
          </a:p>
          <a:p>
            <a:r>
              <a:rPr lang="en-GB" dirty="0">
                <a:hlinkClick r:id="rId4"/>
              </a:rPr>
              <a:t>http://mooc.live/ux-research-make-better-products-with-usability-testing-online-course</a:t>
            </a:r>
            <a:r>
              <a:rPr lang="en-GB" dirty="0" smtClean="0">
                <a:hlinkClick r:id="rId4"/>
              </a:rPr>
              <a:t>/</a:t>
            </a:r>
            <a:endParaRPr lang="en-US" dirty="0" smtClean="0"/>
          </a:p>
          <a:p>
            <a:endParaRPr lang="en-GB" dirty="0"/>
          </a:p>
          <a:p>
            <a:pPr lvl="2"/>
            <a:endParaRPr lang="en-GB" dirty="0"/>
          </a:p>
        </p:txBody>
      </p:sp>
    </p:spTree>
    <p:extLst>
      <p:ext uri="{BB962C8B-B14F-4D97-AF65-F5344CB8AC3E}">
        <p14:creationId xmlns:p14="http://schemas.microsoft.com/office/powerpoint/2010/main" val="17530851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&amp; A </a:t>
            </a:r>
            <a:endParaRPr lang="en-GB" dirty="0"/>
          </a:p>
        </p:txBody>
      </p:sp>
      <p:sp>
        <p:nvSpPr>
          <p:cNvPr id="3" name="Content Placeholder 2"/>
          <p:cNvSpPr>
            <a:spLocks noGrp="1"/>
          </p:cNvSpPr>
          <p:nvPr>
            <p:ph idx="1"/>
          </p:nvPr>
        </p:nvSpPr>
        <p:spPr/>
        <p:txBody>
          <a:bodyPr/>
          <a:lstStyle/>
          <a:p>
            <a:endParaRPr lang="en-GB" dirty="0"/>
          </a:p>
        </p:txBody>
      </p:sp>
      <p:grpSp>
        <p:nvGrpSpPr>
          <p:cNvPr id="4" name="officeArt object"/>
          <p:cNvGrpSpPr/>
          <p:nvPr/>
        </p:nvGrpSpPr>
        <p:grpSpPr>
          <a:xfrm>
            <a:off x="1331640" y="1524000"/>
            <a:ext cx="6223000" cy="4765041"/>
            <a:chOff x="0" y="0"/>
            <a:chExt cx="6223000" cy="4765469"/>
          </a:xfrm>
        </p:grpSpPr>
        <p:pic>
          <p:nvPicPr>
            <p:cNvPr id="5" name="pasted-image.tiff"/>
            <p:cNvPicPr>
              <a:picLocks noChangeAspect="1"/>
            </p:cNvPicPr>
            <p:nvPr/>
          </p:nvPicPr>
          <p:blipFill>
            <a:blip r:embed="rId2">
              <a:extLst/>
            </a:blip>
            <a:stretch>
              <a:fillRect/>
            </a:stretch>
          </p:blipFill>
          <p:spPr>
            <a:xfrm>
              <a:off x="139700" y="88900"/>
              <a:ext cx="5943600" cy="4384469"/>
            </a:xfrm>
            <a:prstGeom prst="rect">
              <a:avLst/>
            </a:prstGeom>
            <a:ln>
              <a:noFill/>
            </a:ln>
            <a:effectLst/>
          </p:spPr>
        </p:pic>
        <p:pic>
          <p:nvPicPr>
            <p:cNvPr id="6" name="Picture 5"/>
            <p:cNvPicPr>
              <a:picLocks/>
            </p:cNvPicPr>
            <p:nvPr/>
          </p:nvPicPr>
          <p:blipFill>
            <a:blip r:embed="rId3">
              <a:extLst/>
            </a:blip>
            <a:stretch>
              <a:fillRect/>
            </a:stretch>
          </p:blipFill>
          <p:spPr>
            <a:xfrm>
              <a:off x="0" y="0"/>
              <a:ext cx="6223000" cy="4765469"/>
            </a:xfrm>
            <a:prstGeom prst="rect">
              <a:avLst/>
            </a:prstGeom>
            <a:effectLst/>
          </p:spPr>
        </p:pic>
      </p:grpSp>
    </p:spTree>
    <p:extLst>
      <p:ext uri="{BB962C8B-B14F-4D97-AF65-F5344CB8AC3E}">
        <p14:creationId xmlns:p14="http://schemas.microsoft.com/office/powerpoint/2010/main" val="2072197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Link</a:t>
            </a:r>
            <a:endParaRPr lang="en-GB" dirty="0"/>
          </a:p>
        </p:txBody>
      </p:sp>
      <p:sp>
        <p:nvSpPr>
          <p:cNvPr id="3" name="Content Placeholder 2"/>
          <p:cNvSpPr>
            <a:spLocks noGrp="1"/>
          </p:cNvSpPr>
          <p:nvPr>
            <p:ph idx="1"/>
          </p:nvPr>
        </p:nvSpPr>
        <p:spPr/>
        <p:txBody>
          <a:bodyPr/>
          <a:lstStyle/>
          <a:p>
            <a:r>
              <a:rPr lang="en-GB" dirty="0">
                <a:hlinkClick r:id="rId2"/>
              </a:rPr>
              <a:t>http://remoteresear.ch/tools</a:t>
            </a:r>
            <a:r>
              <a:rPr lang="en-GB" dirty="0" smtClean="0">
                <a:hlinkClick r:id="rId2"/>
              </a:rPr>
              <a:t>/</a:t>
            </a:r>
            <a:endParaRPr lang="en-GB" dirty="0" smtClean="0"/>
          </a:p>
          <a:p>
            <a:r>
              <a:rPr lang="en-GB" dirty="0">
                <a:hlinkClick r:id="rId3"/>
              </a:rPr>
              <a:t>http://www.usefulusability.com/24-usability-testing-tools</a:t>
            </a:r>
            <a:r>
              <a:rPr lang="en-GB" dirty="0" smtClean="0">
                <a:hlinkClick r:id="rId3"/>
              </a:rPr>
              <a:t>/</a:t>
            </a:r>
            <a:endParaRPr lang="en-GB" dirty="0" smtClean="0"/>
          </a:p>
          <a:p>
            <a:r>
              <a:rPr lang="en-GB" dirty="0">
                <a:hlinkClick r:id="rId4"/>
              </a:rPr>
              <a:t>http://www.usefulusability.com/14-usability-testing-tools-matrix-and-comprehensive-reviews</a:t>
            </a:r>
            <a:r>
              <a:rPr lang="en-GB" dirty="0" smtClean="0">
                <a:hlinkClick r:id="rId4"/>
              </a:rPr>
              <a:t>/</a:t>
            </a:r>
            <a:endParaRPr lang="en-GB" dirty="0" smtClean="0"/>
          </a:p>
          <a:p>
            <a:endParaRPr lang="en-GB" dirty="0" smtClean="0"/>
          </a:p>
          <a:p>
            <a:endParaRPr lang="en-GB" dirty="0" smtClean="0"/>
          </a:p>
          <a:p>
            <a:endParaRPr lang="en-GB" dirty="0"/>
          </a:p>
        </p:txBody>
      </p:sp>
    </p:spTree>
    <p:extLst>
      <p:ext uri="{BB962C8B-B14F-4D97-AF65-F5344CB8AC3E}">
        <p14:creationId xmlns:p14="http://schemas.microsoft.com/office/powerpoint/2010/main" val="8274328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 in the market </a:t>
            </a:r>
            <a:endParaRPr lang="en-GB" dirty="0"/>
          </a:p>
        </p:txBody>
      </p:sp>
      <p:sp>
        <p:nvSpPr>
          <p:cNvPr id="4" name="Content Placeholder 3"/>
          <p:cNvSpPr>
            <a:spLocks noGrp="1"/>
          </p:cNvSpPr>
          <p:nvPr>
            <p:ph sz="half" idx="1"/>
          </p:nvPr>
        </p:nvSpPr>
        <p:spPr/>
        <p:txBody>
          <a:bodyPr>
            <a:normAutofit lnSpcReduction="10000"/>
          </a:bodyPr>
          <a:lstStyle/>
          <a:p>
            <a:r>
              <a:rPr lang="en-GB" sz="1400" b="1" dirty="0"/>
              <a:t>Authority</a:t>
            </a:r>
            <a:r>
              <a:rPr lang="en-GB" sz="1400" dirty="0"/>
              <a:t> tools are those that provide a greater amount of usability testing functionality as well as a higher potential impact on discovering, diagnosing and ultimately optimizing the user experience.</a:t>
            </a:r>
          </a:p>
          <a:p>
            <a:r>
              <a:rPr lang="en-GB" sz="1400" b="1" dirty="0"/>
              <a:t>Contender</a:t>
            </a:r>
            <a:r>
              <a:rPr lang="en-GB" sz="1400" dirty="0"/>
              <a:t> tools have the ability to provide a greater impact in terms of their depth of technology, but may have more limited potential impact in discovering, diagnosing and optimizing the user experience</a:t>
            </a:r>
          </a:p>
          <a:p>
            <a:r>
              <a:rPr lang="en-GB" sz="1400" b="1" dirty="0"/>
              <a:t>Innovator</a:t>
            </a:r>
            <a:r>
              <a:rPr lang="en-GB" sz="1400" dirty="0"/>
              <a:t> tools have a more limited depth of technology, but have the potential to have a greater impact in usability testing and recommendations</a:t>
            </a:r>
          </a:p>
          <a:p>
            <a:r>
              <a:rPr lang="en-GB" sz="1400" b="1" dirty="0"/>
              <a:t>Niche</a:t>
            </a:r>
            <a:r>
              <a:rPr lang="en-GB" sz="1400" dirty="0"/>
              <a:t> tools have a relatively limited depth of technology as well as a lower potential impact on usability testing and recommendations results, but can still be very useful for the specific tasks they were created for</a:t>
            </a:r>
          </a:p>
          <a:p>
            <a:pPr marL="0" indent="0">
              <a:buNone/>
            </a:pPr>
            <a:r>
              <a:rPr lang="en-GB" sz="1100" i="1" u="sng" dirty="0"/>
              <a:t>http://www.usefulusability.com/14-usability-testing-tools-matrix-and-comprehensive-reviews/</a:t>
            </a:r>
          </a:p>
        </p:txBody>
      </p:sp>
      <p:pic>
        <p:nvPicPr>
          <p:cNvPr id="6" name="Content Placeholder 5"/>
          <p:cNvPicPr>
            <a:picLocks noGrp="1" noChangeAspect="1"/>
          </p:cNvPicPr>
          <p:nvPr>
            <p:ph sz="half" idx="2"/>
          </p:nvPr>
        </p:nvPicPr>
        <p:blipFill>
          <a:blip r:embed="rId2"/>
          <a:stretch>
            <a:fillRect/>
          </a:stretch>
        </p:blipFill>
        <p:spPr>
          <a:xfrm>
            <a:off x="4648200" y="1524000"/>
            <a:ext cx="4329032" cy="3345160"/>
          </a:xfrm>
          <a:prstGeom prst="rect">
            <a:avLst/>
          </a:prstGeom>
        </p:spPr>
      </p:pic>
      <p:sp>
        <p:nvSpPr>
          <p:cNvPr id="7" name="Oval 6"/>
          <p:cNvSpPr/>
          <p:nvPr/>
        </p:nvSpPr>
        <p:spPr bwMode="auto">
          <a:xfrm>
            <a:off x="6588224" y="1844824"/>
            <a:ext cx="1512168" cy="1440160"/>
          </a:xfrm>
          <a:prstGeom prst="ellipse">
            <a:avLst/>
          </a:prstGeom>
          <a:solidFill>
            <a:schemeClr val="accent1">
              <a:alpha val="56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807244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816" y="0"/>
            <a:ext cx="7772400" cy="990600"/>
          </a:xfrm>
        </p:spPr>
        <p:txBody>
          <a:bodyPr/>
          <a:lstStyle/>
          <a:p>
            <a:r>
              <a:rPr lang="en-US" sz="4000" dirty="0" smtClean="0"/>
              <a:t>UX testing</a:t>
            </a:r>
            <a:endParaRPr lang="en-GB" sz="4000" dirty="0"/>
          </a:p>
        </p:txBody>
      </p:sp>
      <p:sp>
        <p:nvSpPr>
          <p:cNvPr id="3" name="Content Placeholder 2"/>
          <p:cNvSpPr>
            <a:spLocks noGrp="1"/>
          </p:cNvSpPr>
          <p:nvPr>
            <p:ph idx="1"/>
          </p:nvPr>
        </p:nvSpPr>
        <p:spPr>
          <a:xfrm>
            <a:off x="716960" y="1367944"/>
            <a:ext cx="7772400" cy="4953000"/>
          </a:xfrm>
        </p:spPr>
        <p:txBody>
          <a:bodyPr/>
          <a:lstStyle/>
          <a:p>
            <a:r>
              <a:rPr lang="en-US" sz="2800" dirty="0"/>
              <a:t>User Experience testing has several names—UX Testing, usability testing, and user testing to name a few. </a:t>
            </a:r>
            <a:endParaRPr lang="en-GB" dirty="0" smtClean="0"/>
          </a:p>
          <a:p>
            <a:endParaRPr lang="en-GB" dirty="0"/>
          </a:p>
        </p:txBody>
      </p:sp>
      <p:pic>
        <p:nvPicPr>
          <p:cNvPr id="5" name="Picture 4"/>
          <p:cNvPicPr>
            <a:picLocks noChangeAspect="1"/>
          </p:cNvPicPr>
          <p:nvPr/>
        </p:nvPicPr>
        <p:blipFill>
          <a:blip r:embed="rId2"/>
          <a:stretch>
            <a:fillRect/>
          </a:stretch>
        </p:blipFill>
        <p:spPr>
          <a:xfrm>
            <a:off x="5386123" y="130499"/>
            <a:ext cx="3297226" cy="1237445"/>
          </a:xfrm>
          <a:prstGeom prst="rect">
            <a:avLst/>
          </a:prstGeom>
        </p:spPr>
      </p:pic>
      <p:graphicFrame>
        <p:nvGraphicFramePr>
          <p:cNvPr id="4" name="Diagram 3"/>
          <p:cNvGraphicFramePr/>
          <p:nvPr>
            <p:extLst>
              <p:ext uri="{D42A27DB-BD31-4B8C-83A1-F6EECF244321}">
                <p14:modId xmlns:p14="http://schemas.microsoft.com/office/powerpoint/2010/main" val="3912282601"/>
              </p:ext>
            </p:extLst>
          </p:nvPr>
        </p:nvGraphicFramePr>
        <p:xfrm>
          <a:off x="611188" y="2616293"/>
          <a:ext cx="8266150" cy="3892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7229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k</a:t>
            </a:r>
            <a:r>
              <a:rPr lang="en-US" dirty="0" smtClean="0"/>
              <a:t>etchup experiences</a:t>
            </a:r>
            <a:endParaRPr lang="en-GB" dirty="0"/>
          </a:p>
        </p:txBody>
      </p:sp>
      <p:sp>
        <p:nvSpPr>
          <p:cNvPr id="3" name="Content Placeholder 2"/>
          <p:cNvSpPr>
            <a:spLocks noGrp="1"/>
          </p:cNvSpPr>
          <p:nvPr>
            <p:ph idx="1"/>
          </p:nvPr>
        </p:nvSpPr>
        <p:spPr/>
        <p:txBody>
          <a:bodyPr/>
          <a:lstStyle/>
          <a:p>
            <a:r>
              <a:rPr lang="en-GB" dirty="0"/>
              <a:t>The classic bottle of ketchup is the user interface. </a:t>
            </a:r>
            <a:endParaRPr lang="en-GB" dirty="0" smtClean="0"/>
          </a:p>
          <a:p>
            <a:r>
              <a:rPr lang="en-GB" dirty="0" smtClean="0"/>
              <a:t>The </a:t>
            </a:r>
            <a:r>
              <a:rPr lang="en-GB" dirty="0"/>
              <a:t>ketchup bottle </a:t>
            </a:r>
            <a:r>
              <a:rPr lang="en-GB" dirty="0">
                <a:hlinkClick r:id="rId2"/>
              </a:rPr>
              <a:t>introduced in 2002</a:t>
            </a:r>
            <a:r>
              <a:rPr lang="en-GB" dirty="0"/>
              <a:t> with its characteristic inverted bottle and lid is supposed to be the user experience.</a:t>
            </a:r>
            <a:br>
              <a:rPr lang="en-GB" dirty="0"/>
            </a:br>
            <a:endParaRPr lang="en-GB" dirty="0" smtClean="0"/>
          </a:p>
          <a:p>
            <a:endParaRPr lang="en-US" dirty="0" smtClean="0"/>
          </a:p>
          <a:p>
            <a:pPr marL="0" indent="0">
              <a:buNone/>
            </a:pPr>
            <a:endParaRPr lang="en-US" dirty="0" smtClean="0"/>
          </a:p>
        </p:txBody>
      </p:sp>
      <p:pic>
        <p:nvPicPr>
          <p:cNvPr id="5" name="Picture 4"/>
          <p:cNvPicPr>
            <a:picLocks noChangeAspect="1"/>
          </p:cNvPicPr>
          <p:nvPr/>
        </p:nvPicPr>
        <p:blipFill>
          <a:blip r:embed="rId3"/>
          <a:stretch>
            <a:fillRect/>
          </a:stretch>
        </p:blipFill>
        <p:spPr>
          <a:xfrm>
            <a:off x="2483768" y="3184445"/>
            <a:ext cx="4392488" cy="3432454"/>
          </a:xfrm>
          <a:prstGeom prst="rect">
            <a:avLst/>
          </a:prstGeom>
        </p:spPr>
      </p:pic>
      <p:sp>
        <p:nvSpPr>
          <p:cNvPr id="6" name="Oval 5"/>
          <p:cNvSpPr/>
          <p:nvPr/>
        </p:nvSpPr>
        <p:spPr bwMode="auto">
          <a:xfrm>
            <a:off x="3707904" y="3184445"/>
            <a:ext cx="3312368" cy="2980859"/>
          </a:xfrm>
          <a:prstGeom prst="ellipse">
            <a:avLst/>
          </a:prstGeom>
          <a:solidFill>
            <a:schemeClr val="accent1">
              <a:alpha val="28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674034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User Experience</a:t>
            </a:r>
            <a:endParaRPr lang="en-GB" sz="4000" dirty="0"/>
          </a:p>
        </p:txBody>
      </p:sp>
      <p:sp>
        <p:nvSpPr>
          <p:cNvPr id="3" name="Content Placeholder 2"/>
          <p:cNvSpPr>
            <a:spLocks noGrp="1"/>
          </p:cNvSpPr>
          <p:nvPr>
            <p:ph idx="1"/>
          </p:nvPr>
        </p:nvSpPr>
        <p:spPr/>
        <p:txBody>
          <a:bodyPr/>
          <a:lstStyle/>
          <a:p>
            <a:r>
              <a:rPr lang="en-US" dirty="0"/>
              <a:t>User Experience - Satisfaction, enjoyment, pleasure, fun, value</a:t>
            </a:r>
            <a:endParaRPr lang="en-GB" dirty="0"/>
          </a:p>
          <a:p>
            <a:endParaRPr lang="en-GB" dirty="0"/>
          </a:p>
        </p:txBody>
      </p:sp>
      <p:pic>
        <p:nvPicPr>
          <p:cNvPr id="4" name="officeArt object"/>
          <p:cNvPicPr/>
          <p:nvPr/>
        </p:nvPicPr>
        <p:blipFill>
          <a:blip r:embed="rId3">
            <a:extLst/>
          </a:blip>
          <a:stretch>
            <a:fillRect/>
          </a:stretch>
        </p:blipFill>
        <p:spPr>
          <a:xfrm>
            <a:off x="971600" y="2403690"/>
            <a:ext cx="6984776" cy="4056112"/>
          </a:xfrm>
          <a:prstGeom prst="rect">
            <a:avLst/>
          </a:prstGeom>
          <a:ln w="12700" cap="flat">
            <a:noFill/>
            <a:miter lim="400000"/>
          </a:ln>
          <a:effectLst>
            <a:outerShdw blurRad="50800" dist="38100" algn="l" rotWithShape="0">
              <a:prstClr val="black">
                <a:alpha val="40000"/>
              </a:prstClr>
            </a:outerShdw>
          </a:effectLst>
        </p:spPr>
      </p:pic>
    </p:spTree>
    <p:extLst>
      <p:ext uri="{BB962C8B-B14F-4D97-AF65-F5344CB8AC3E}">
        <p14:creationId xmlns:p14="http://schemas.microsoft.com/office/powerpoint/2010/main" val="33649197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UX Law </a:t>
            </a:r>
            <a:endParaRPr lang="en-GB" dirty="0"/>
          </a:p>
        </p:txBody>
      </p:sp>
      <p:sp>
        <p:nvSpPr>
          <p:cNvPr id="3" name="Content Placeholder 2"/>
          <p:cNvSpPr>
            <a:spLocks noGrp="1"/>
          </p:cNvSpPr>
          <p:nvPr>
            <p:ph idx="1"/>
          </p:nvPr>
        </p:nvSpPr>
        <p:spPr>
          <a:xfrm>
            <a:off x="685800" y="1196752"/>
            <a:ext cx="7772400" cy="4953000"/>
          </a:xfrm>
        </p:spPr>
        <p:txBody>
          <a:bodyPr/>
          <a:lstStyle/>
          <a:p>
            <a:r>
              <a:rPr lang="en-US" dirty="0"/>
              <a:t>Krug’s 3 laws of </a:t>
            </a:r>
            <a:r>
              <a:rPr lang="en-US" dirty="0" smtClean="0"/>
              <a:t>Usability</a:t>
            </a:r>
            <a:r>
              <a:rPr lang="en-GB" dirty="0"/>
              <a:t> </a:t>
            </a:r>
            <a:r>
              <a:rPr lang="en-GB" dirty="0" smtClean="0"/>
              <a:t>- </a:t>
            </a:r>
            <a:r>
              <a:rPr lang="en-US" dirty="0" smtClean="0"/>
              <a:t>June </a:t>
            </a:r>
            <a:r>
              <a:rPr lang="en-US" dirty="0"/>
              <a:t>5, </a:t>
            </a:r>
            <a:r>
              <a:rPr lang="en-US" dirty="0" smtClean="0"/>
              <a:t>2008</a:t>
            </a:r>
            <a:endParaRPr lang="en-GB" dirty="0"/>
          </a:p>
          <a:p>
            <a:pPr lvl="1"/>
            <a:r>
              <a:rPr lang="de-DE" dirty="0" smtClean="0"/>
              <a:t>“Don</a:t>
            </a:r>
            <a:r>
              <a:rPr lang="en-US" dirty="0"/>
              <a:t>’t make me think</a:t>
            </a:r>
            <a:r>
              <a:rPr lang="en-US" dirty="0" smtClean="0"/>
              <a:t>.”</a:t>
            </a:r>
            <a:endParaRPr lang="en-GB" dirty="0"/>
          </a:p>
          <a:p>
            <a:pPr lvl="1"/>
            <a:r>
              <a:rPr lang="de-DE" dirty="0" smtClean="0"/>
              <a:t>“</a:t>
            </a:r>
            <a:r>
              <a:rPr lang="en-US" dirty="0"/>
              <a:t>It doesn’t matter how many times I have to click, as long as each click is a mindless, unambiguous choice</a:t>
            </a:r>
            <a:r>
              <a:rPr lang="en-US" dirty="0" smtClean="0"/>
              <a:t>.”</a:t>
            </a:r>
            <a:endParaRPr lang="en-GB" dirty="0"/>
          </a:p>
          <a:p>
            <a:pPr lvl="1"/>
            <a:r>
              <a:rPr lang="de-DE" dirty="0" smtClean="0"/>
              <a:t>“</a:t>
            </a:r>
            <a:r>
              <a:rPr lang="en-US" dirty="0"/>
              <a:t>Get rid of half the words on each page, then get rid of half of what is left</a:t>
            </a:r>
            <a:r>
              <a:rPr lang="en-US" dirty="0" smtClean="0"/>
              <a:t>.”</a:t>
            </a:r>
          </a:p>
          <a:p>
            <a:r>
              <a:rPr lang="en-US" dirty="0"/>
              <a:t>Peter </a:t>
            </a:r>
            <a:r>
              <a:rPr lang="en-US" dirty="0" smtClean="0"/>
              <a:t>- </a:t>
            </a:r>
            <a:r>
              <a:rPr lang="en-US" u="sng" dirty="0" smtClean="0">
                <a:hlinkClick r:id="rId2"/>
              </a:rPr>
              <a:t>User </a:t>
            </a:r>
            <a:r>
              <a:rPr lang="en-US" u="sng" dirty="0">
                <a:hlinkClick r:id="rId2"/>
              </a:rPr>
              <a:t>Experience </a:t>
            </a:r>
            <a:r>
              <a:rPr lang="en-US" u="sng" dirty="0" smtClean="0">
                <a:hlinkClick r:id="rId2"/>
              </a:rPr>
              <a:t>Honeycomb</a:t>
            </a:r>
            <a:r>
              <a:rPr lang="en-US" u="sng" dirty="0"/>
              <a:t> </a:t>
            </a:r>
            <a:r>
              <a:rPr lang="en-US" u="sng" dirty="0" smtClean="0"/>
              <a:t>or UX treasure map </a:t>
            </a:r>
          </a:p>
          <a:p>
            <a:endParaRPr lang="en-GB" dirty="0"/>
          </a:p>
          <a:p>
            <a:endParaRPr lang="en-GB" dirty="0"/>
          </a:p>
        </p:txBody>
      </p:sp>
      <p:pic>
        <p:nvPicPr>
          <p:cNvPr id="4" name="officeArt object"/>
          <p:cNvPicPr/>
          <p:nvPr/>
        </p:nvPicPr>
        <p:blipFill>
          <a:blip r:embed="rId3">
            <a:extLst/>
          </a:blip>
          <a:stretch>
            <a:fillRect/>
          </a:stretch>
        </p:blipFill>
        <p:spPr>
          <a:xfrm>
            <a:off x="4139952" y="3861048"/>
            <a:ext cx="3528392" cy="2817118"/>
          </a:xfrm>
          <a:prstGeom prst="rect">
            <a:avLst/>
          </a:prstGeom>
          <a:ln w="12700" cap="flat">
            <a:noFill/>
            <a:miter lim="400000"/>
          </a:ln>
          <a:effectLst/>
        </p:spPr>
      </p:pic>
    </p:spTree>
    <p:extLst>
      <p:ext uri="{BB962C8B-B14F-4D97-AF65-F5344CB8AC3E}">
        <p14:creationId xmlns:p14="http://schemas.microsoft.com/office/powerpoint/2010/main" val="32009409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0" y="188640"/>
            <a:ext cx="7772400" cy="990600"/>
          </a:xfrm>
        </p:spPr>
        <p:txBody>
          <a:bodyPr/>
          <a:lstStyle/>
          <a:p>
            <a:r>
              <a:rPr lang="en-US" dirty="0" smtClean="0"/>
              <a:t>User </a:t>
            </a:r>
            <a:r>
              <a:rPr lang="en-US" dirty="0"/>
              <a:t>Experience Honeycomb</a:t>
            </a:r>
            <a:endParaRPr lang="en-GB" dirty="0"/>
          </a:p>
        </p:txBody>
      </p:sp>
      <p:pic>
        <p:nvPicPr>
          <p:cNvPr id="9" name="officeArt object"/>
          <p:cNvPicPr>
            <a:picLocks noGrp="1"/>
          </p:cNvPicPr>
          <p:nvPr>
            <p:ph sz="half" idx="1"/>
          </p:nvPr>
        </p:nvPicPr>
        <p:blipFill>
          <a:blip r:embed="rId2">
            <a:extLst/>
          </a:blip>
          <a:stretch>
            <a:fillRect/>
          </a:stretch>
        </p:blipFill>
        <p:spPr>
          <a:xfrm>
            <a:off x="839788" y="2032327"/>
            <a:ext cx="3768725" cy="3937933"/>
          </a:xfrm>
          <a:prstGeom prst="rect">
            <a:avLst/>
          </a:prstGeom>
          <a:ln w="12700" cap="flat">
            <a:noFill/>
            <a:miter lim="400000"/>
          </a:ln>
          <a:effectLst/>
        </p:spPr>
      </p:pic>
      <p:sp>
        <p:nvSpPr>
          <p:cNvPr id="6" name="Content Placeholder 5"/>
          <p:cNvSpPr>
            <a:spLocks noGrp="1"/>
          </p:cNvSpPr>
          <p:nvPr>
            <p:ph sz="half" idx="2"/>
          </p:nvPr>
        </p:nvSpPr>
        <p:spPr/>
        <p:txBody>
          <a:bodyPr>
            <a:normAutofit lnSpcReduction="10000"/>
          </a:bodyPr>
          <a:lstStyle/>
          <a:p>
            <a:r>
              <a:rPr lang="en-US" sz="1800" b="1" dirty="0"/>
              <a:t>Useful</a:t>
            </a:r>
            <a:r>
              <a:rPr lang="en-US" sz="1800" dirty="0"/>
              <a:t>: Your content should be original and fulfill a need</a:t>
            </a:r>
            <a:endParaRPr lang="en-GB" sz="1800" dirty="0"/>
          </a:p>
          <a:p>
            <a:r>
              <a:rPr lang="es-ES_tradnl" sz="1800" b="1" dirty="0" smtClean="0"/>
              <a:t>Usable</a:t>
            </a:r>
            <a:r>
              <a:rPr lang="en-US" sz="1800" dirty="0"/>
              <a:t>: Site must be easy to use</a:t>
            </a:r>
            <a:endParaRPr lang="en-GB" sz="1800" dirty="0"/>
          </a:p>
          <a:p>
            <a:r>
              <a:rPr lang="en-US" sz="1800" b="1" dirty="0" smtClean="0"/>
              <a:t>Desirable</a:t>
            </a:r>
            <a:r>
              <a:rPr lang="en-US" sz="1800" dirty="0"/>
              <a:t>: Image, identity, brand, and other design elements are used to evoke emotion and appreciation</a:t>
            </a:r>
            <a:endParaRPr lang="en-GB" sz="1800" dirty="0"/>
          </a:p>
          <a:p>
            <a:r>
              <a:rPr lang="en-US" sz="1800" b="1" dirty="0" smtClean="0"/>
              <a:t>Findable</a:t>
            </a:r>
            <a:r>
              <a:rPr lang="en-US" sz="1800" dirty="0"/>
              <a:t>: Content needs to be navigable and locatable onsite and offsite</a:t>
            </a:r>
            <a:endParaRPr lang="en-GB" sz="1800" dirty="0"/>
          </a:p>
          <a:p>
            <a:r>
              <a:rPr lang="en-US" sz="1800" b="1" dirty="0" smtClean="0"/>
              <a:t>Accessible</a:t>
            </a:r>
            <a:r>
              <a:rPr lang="en-US" sz="1800" dirty="0"/>
              <a:t>: Content needs to be accessible to people with disabilities</a:t>
            </a:r>
            <a:endParaRPr lang="en-GB" sz="1800" dirty="0"/>
          </a:p>
          <a:p>
            <a:r>
              <a:rPr lang="en-US" sz="1800" b="1" dirty="0" smtClean="0"/>
              <a:t>Credible</a:t>
            </a:r>
            <a:r>
              <a:rPr lang="en-US" sz="1800" dirty="0"/>
              <a:t>: Users must trust and believe what you tell </a:t>
            </a:r>
            <a:r>
              <a:rPr lang="en-US" sz="1800" dirty="0" smtClean="0"/>
              <a:t>them</a:t>
            </a:r>
            <a:endParaRPr lang="en-GB" sz="1800" dirty="0"/>
          </a:p>
          <a:p>
            <a:pPr marL="0" indent="0">
              <a:buNone/>
            </a:pPr>
            <a:r>
              <a:rPr lang="en-US" sz="1800" u="sng" dirty="0" smtClean="0">
                <a:hlinkClick r:id="rId3"/>
              </a:rPr>
              <a:t>http</a:t>
            </a:r>
            <a:r>
              <a:rPr lang="en-US" sz="1800" u="sng" dirty="0">
                <a:hlinkClick r:id="rId3"/>
              </a:rPr>
              <a:t>://www.usability.gov/what-and-why/user-experience.html</a:t>
            </a:r>
            <a:endParaRPr lang="en-GB" sz="1800" dirty="0"/>
          </a:p>
        </p:txBody>
      </p:sp>
    </p:spTree>
    <p:extLst>
      <p:ext uri="{BB962C8B-B14F-4D97-AF65-F5344CB8AC3E}">
        <p14:creationId xmlns:p14="http://schemas.microsoft.com/office/powerpoint/2010/main" val="9178286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49687"/>
            <a:ext cx="7772400" cy="990600"/>
          </a:xfrm>
        </p:spPr>
        <p:txBody>
          <a:bodyPr/>
          <a:lstStyle/>
          <a:p>
            <a:r>
              <a:rPr lang="en-US" dirty="0" smtClean="0"/>
              <a:t>UX process </a:t>
            </a:r>
            <a:endParaRPr lang="en-GB" dirty="0"/>
          </a:p>
        </p:txBody>
      </p:sp>
      <p:sp>
        <p:nvSpPr>
          <p:cNvPr id="6" name="Content Placeholder 5"/>
          <p:cNvSpPr>
            <a:spLocks noGrp="1"/>
          </p:cNvSpPr>
          <p:nvPr>
            <p:ph idx="1"/>
          </p:nvPr>
        </p:nvSpPr>
        <p:spPr/>
        <p:txBody>
          <a:bodyPr/>
          <a:lstStyle/>
          <a:p>
            <a:endParaRPr lang="en-GB" dirty="0"/>
          </a:p>
        </p:txBody>
      </p:sp>
      <p:graphicFrame>
        <p:nvGraphicFramePr>
          <p:cNvPr id="5" name="Diagram 4"/>
          <p:cNvGraphicFramePr/>
          <p:nvPr>
            <p:extLst>
              <p:ext uri="{D42A27DB-BD31-4B8C-83A1-F6EECF244321}">
                <p14:modId xmlns:p14="http://schemas.microsoft.com/office/powerpoint/2010/main" val="259495930"/>
              </p:ext>
            </p:extLst>
          </p:nvPr>
        </p:nvGraphicFramePr>
        <p:xfrm>
          <a:off x="899592" y="1052736"/>
          <a:ext cx="7272808"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7690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UX  = User Experience </a:t>
            </a:r>
            <a:endParaRPr lang="en-GB" dirty="0"/>
          </a:p>
        </p:txBody>
      </p:sp>
      <p:sp>
        <p:nvSpPr>
          <p:cNvPr id="3" name="Content Placeholder 2"/>
          <p:cNvSpPr>
            <a:spLocks noGrp="1"/>
          </p:cNvSpPr>
          <p:nvPr>
            <p:ph idx="1"/>
          </p:nvPr>
        </p:nvSpPr>
        <p:spPr/>
        <p:txBody>
          <a:bodyPr/>
          <a:lstStyle/>
          <a:p>
            <a:r>
              <a:rPr lang="en-US" dirty="0"/>
              <a:t>How it work ? traditional user testing involves individual test participants who are recruited to sit at a computer and be observed carrying out tasks that they are </a:t>
            </a:r>
            <a:r>
              <a:rPr lang="en-US" dirty="0" smtClean="0"/>
              <a:t>given.</a:t>
            </a:r>
          </a:p>
          <a:p>
            <a:r>
              <a:rPr lang="en-US" dirty="0" smtClean="0"/>
              <a:t>The </a:t>
            </a:r>
            <a:r>
              <a:rPr lang="en-US" dirty="0"/>
              <a:t>process of watching and listening to real people carry out these tasks provides a great insight into what works and what doesn't, </a:t>
            </a:r>
            <a:r>
              <a:rPr lang="en-US" dirty="0" smtClean="0"/>
              <a:t>and</a:t>
            </a:r>
            <a:r>
              <a:rPr lang="en-US" dirty="0"/>
              <a:t>, </a:t>
            </a:r>
            <a:r>
              <a:rPr lang="en-US" dirty="0" smtClean="0"/>
              <a:t>critically—</a:t>
            </a:r>
            <a:r>
              <a:rPr lang="en-US" i="1" dirty="0" smtClean="0"/>
              <a:t>why</a:t>
            </a:r>
          </a:p>
          <a:p>
            <a:pPr marL="0" indent="0">
              <a:buNone/>
            </a:pPr>
            <a:endParaRPr lang="en-GB" dirty="0"/>
          </a:p>
        </p:txBody>
      </p:sp>
      <p:pic>
        <p:nvPicPr>
          <p:cNvPr id="4" name="Picture 3"/>
          <p:cNvPicPr>
            <a:picLocks noChangeAspect="1"/>
          </p:cNvPicPr>
          <p:nvPr/>
        </p:nvPicPr>
        <p:blipFill>
          <a:blip r:embed="rId2"/>
          <a:stretch>
            <a:fillRect/>
          </a:stretch>
        </p:blipFill>
        <p:spPr>
          <a:xfrm>
            <a:off x="704662" y="4000500"/>
            <a:ext cx="3477139" cy="2308820"/>
          </a:xfrm>
          <a:prstGeom prst="rect">
            <a:avLst/>
          </a:prstGeom>
        </p:spPr>
      </p:pic>
      <p:pic>
        <p:nvPicPr>
          <p:cNvPr id="5" name="Picture 4"/>
          <p:cNvPicPr>
            <a:picLocks noChangeAspect="1"/>
          </p:cNvPicPr>
          <p:nvPr/>
        </p:nvPicPr>
        <p:blipFill>
          <a:blip r:embed="rId3"/>
          <a:stretch>
            <a:fillRect/>
          </a:stretch>
        </p:blipFill>
        <p:spPr>
          <a:xfrm>
            <a:off x="4283968" y="4000500"/>
            <a:ext cx="3240360" cy="2328852"/>
          </a:xfrm>
          <a:prstGeom prst="rect">
            <a:avLst/>
          </a:prstGeom>
        </p:spPr>
      </p:pic>
    </p:spTree>
    <p:extLst>
      <p:ext uri="{BB962C8B-B14F-4D97-AF65-F5344CB8AC3E}">
        <p14:creationId xmlns:p14="http://schemas.microsoft.com/office/powerpoint/2010/main" val="15115944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3sFfj2RS7kStCqzrXqAM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Vu1dFN2FekmydTHvjuKCqw"/>
</p:tagLst>
</file>

<file path=ppt/theme/theme1.xml><?xml version="1.0" encoding="utf-8"?>
<a:theme xmlns:a="http://schemas.openxmlformats.org/drawingml/2006/main" name="BTW PRECISE">
  <a:themeElements>
    <a:clrScheme name="BT Wholesale - Generic Tempalate">
      <a:dk1>
        <a:srgbClr val="6E6E6E"/>
      </a:dk1>
      <a:lt1>
        <a:srgbClr val="FFFFFF"/>
      </a:lt1>
      <a:dk2>
        <a:srgbClr val="30527F"/>
      </a:dk2>
      <a:lt2>
        <a:srgbClr val="FFFFFF"/>
      </a:lt2>
      <a:accent1>
        <a:srgbClr val="000066"/>
      </a:accent1>
      <a:accent2>
        <a:srgbClr val="8FB4CB"/>
      </a:accent2>
      <a:accent3>
        <a:srgbClr val="C7C8CA"/>
      </a:accent3>
      <a:accent4>
        <a:srgbClr val="636466"/>
      </a:accent4>
      <a:accent5>
        <a:srgbClr val="BACAD3"/>
      </a:accent5>
      <a:accent6>
        <a:srgbClr val="30527F"/>
      </a:accent6>
      <a:hlink>
        <a:srgbClr val="939598"/>
      </a:hlink>
      <a:folHlink>
        <a:srgbClr val="6D94C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8C208C92CA86499F50DF6F6D36F10A" ma:contentTypeVersion="1" ma:contentTypeDescription="Create a new document." ma:contentTypeScope="" ma:versionID="f61445c46f42d060fd75fe18e16e5ec1">
  <xsd:schema xmlns:xsd="http://www.w3.org/2001/XMLSchema" xmlns:xs="http://www.w3.org/2001/XMLSchema" xmlns:p="http://schemas.microsoft.com/office/2006/metadata/properties" xmlns:ns1="http://schemas.microsoft.com/sharepoint/v3" targetNamespace="http://schemas.microsoft.com/office/2006/metadata/properties" ma:root="true" ma:fieldsID="4dcce58c87e9fcebab8021569449a8d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07A373-2A5D-4766-ACA2-F55AFBAC3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190CA7-7A84-446C-98C9-DF1264EDBAA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557617A-950B-4D4B-B55C-E4FEDC30EC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Standard_PPT_template_ThreeGirls</Template>
  <TotalTime>11003</TotalTime>
  <Words>2032</Words>
  <Application>Microsoft Office PowerPoint</Application>
  <PresentationFormat>On-screen Show (4:3)</PresentationFormat>
  <Paragraphs>196</Paragraphs>
  <Slides>26</Slides>
  <Notes>4</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5" baseType="lpstr">
      <vt:lpstr>MS PGothic</vt:lpstr>
      <vt:lpstr>MS PGothic</vt:lpstr>
      <vt:lpstr>Arial</vt:lpstr>
      <vt:lpstr>Corbel</vt:lpstr>
      <vt:lpstr>Geneva</vt:lpstr>
      <vt:lpstr>Times New Roman</vt:lpstr>
      <vt:lpstr>BTW PRECISE</vt:lpstr>
      <vt:lpstr>Depth</vt:lpstr>
      <vt:lpstr>think-cell Slide</vt:lpstr>
      <vt:lpstr>UX Testing Introduction – Draft  </vt:lpstr>
      <vt:lpstr>Agenda </vt:lpstr>
      <vt:lpstr>UX testing</vt:lpstr>
      <vt:lpstr>The ketchup experiences</vt:lpstr>
      <vt:lpstr>User Experience</vt:lpstr>
      <vt:lpstr>UX Law </vt:lpstr>
      <vt:lpstr>User Experience Honeycomb</vt:lpstr>
      <vt:lpstr>UX process </vt:lpstr>
      <vt:lpstr>UX  = User Experience </vt:lpstr>
      <vt:lpstr>UX test method </vt:lpstr>
      <vt:lpstr>UX test method - Moderated In-Person Usability Testing</vt:lpstr>
      <vt:lpstr>UX test method - Moderated Remote Usability Testing / Unmoderated Usability Testing</vt:lpstr>
      <vt:lpstr>UX test method – Card sorting </vt:lpstr>
      <vt:lpstr>UX test method – Tree Testing</vt:lpstr>
      <vt:lpstr>UX test method – Voice of Customer </vt:lpstr>
      <vt:lpstr>UX test method – Heuristic Evaluation / Expert Review  </vt:lpstr>
      <vt:lpstr>UX test method – A/B Testing </vt:lpstr>
      <vt:lpstr>UX test method  - Keystroke Level Modeling:</vt:lpstr>
      <vt:lpstr>Key automation characteristic and consideration</vt:lpstr>
      <vt:lpstr>Tool in the market </vt:lpstr>
      <vt:lpstr>Can we perform this kind of testing ?</vt:lpstr>
      <vt:lpstr>Idea how we going to involved</vt:lpstr>
      <vt:lpstr>Certification </vt:lpstr>
      <vt:lpstr>Q &amp; A </vt:lpstr>
      <vt:lpstr>Important Link</vt:lpstr>
      <vt:lpstr>Tool in the market </vt:lpstr>
    </vt:vector>
  </TitlesOfParts>
  <Company>BT Plc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 – Q2 FY15/16</dc:title>
  <dc:creator>Banna,P,Prasanna,DKQ1 R</dc:creator>
  <cp:lastModifiedBy>Wong,RSK,Ronnie,TAW5 R</cp:lastModifiedBy>
  <cp:revision>288</cp:revision>
  <cp:lastPrinted>2016-03-02T10:40:12Z</cp:lastPrinted>
  <dcterms:created xsi:type="dcterms:W3CDTF">2015-07-13T10:44:39Z</dcterms:created>
  <dcterms:modified xsi:type="dcterms:W3CDTF">2016-10-18T08:44:29Z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0x010100C08C208C92CA86499F50DF6F6D36F10A</vt:lpwstr>
  </property>
</Properties>
</file>